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67" r:id="rId6"/>
    <p:sldMasterId id="2147483679" r:id="rId7"/>
    <p:sldMasterId id="2147483707" r:id="rId8"/>
    <p:sldMasterId id="2147483717" r:id="rId9"/>
    <p:sldMasterId id="2147483732" r:id="rId10"/>
  </p:sldMasterIdLst>
  <p:notesMasterIdLst>
    <p:notesMasterId r:id="rId89"/>
  </p:notesMasterIdLst>
  <p:handoutMasterIdLst>
    <p:handoutMasterId r:id="rId90"/>
  </p:handoutMasterIdLst>
  <p:sldIdLst>
    <p:sldId id="256" r:id="rId11"/>
    <p:sldId id="482" r:id="rId12"/>
    <p:sldId id="4155" r:id="rId13"/>
    <p:sldId id="4147" r:id="rId14"/>
    <p:sldId id="504" r:id="rId15"/>
    <p:sldId id="503" r:id="rId16"/>
    <p:sldId id="437" r:id="rId17"/>
    <p:sldId id="441" r:id="rId18"/>
    <p:sldId id="4148" r:id="rId19"/>
    <p:sldId id="4149" r:id="rId20"/>
    <p:sldId id="4150" r:id="rId21"/>
    <p:sldId id="4112" r:id="rId22"/>
    <p:sldId id="357" r:id="rId23"/>
    <p:sldId id="527" r:id="rId24"/>
    <p:sldId id="483" r:id="rId25"/>
    <p:sldId id="528" r:id="rId26"/>
    <p:sldId id="487" r:id="rId27"/>
    <p:sldId id="489" r:id="rId28"/>
    <p:sldId id="442" r:id="rId29"/>
    <p:sldId id="525" r:id="rId30"/>
    <p:sldId id="473" r:id="rId31"/>
    <p:sldId id="506" r:id="rId32"/>
    <p:sldId id="4113" r:id="rId33"/>
    <p:sldId id="4114" r:id="rId34"/>
    <p:sldId id="508" r:id="rId35"/>
    <p:sldId id="511" r:id="rId36"/>
    <p:sldId id="497" r:id="rId37"/>
    <p:sldId id="404" r:id="rId38"/>
    <p:sldId id="453" r:id="rId39"/>
    <p:sldId id="369" r:id="rId40"/>
    <p:sldId id="370" r:id="rId41"/>
    <p:sldId id="526" r:id="rId42"/>
    <p:sldId id="518" r:id="rId43"/>
    <p:sldId id="515" r:id="rId44"/>
    <p:sldId id="405" r:id="rId45"/>
    <p:sldId id="520" r:id="rId46"/>
    <p:sldId id="376" r:id="rId47"/>
    <p:sldId id="377" r:id="rId48"/>
    <p:sldId id="379" r:id="rId49"/>
    <p:sldId id="2321" r:id="rId50"/>
    <p:sldId id="338" r:id="rId51"/>
    <p:sldId id="516" r:id="rId52"/>
    <p:sldId id="517" r:id="rId53"/>
    <p:sldId id="444" r:id="rId54"/>
    <p:sldId id="384" r:id="rId55"/>
    <p:sldId id="382" r:id="rId56"/>
    <p:sldId id="4140" r:id="rId57"/>
    <p:sldId id="452" r:id="rId58"/>
    <p:sldId id="4109" r:id="rId59"/>
    <p:sldId id="4127" r:id="rId60"/>
    <p:sldId id="4128" r:id="rId61"/>
    <p:sldId id="4129" r:id="rId62"/>
    <p:sldId id="449" r:id="rId63"/>
    <p:sldId id="498" r:id="rId64"/>
    <p:sldId id="414" r:id="rId65"/>
    <p:sldId id="326" r:id="rId66"/>
    <p:sldId id="345" r:id="rId67"/>
    <p:sldId id="346" r:id="rId68"/>
    <p:sldId id="4111" r:id="rId69"/>
    <p:sldId id="4126" r:id="rId70"/>
    <p:sldId id="4151" r:id="rId71"/>
    <p:sldId id="4152" r:id="rId72"/>
    <p:sldId id="4153" r:id="rId73"/>
    <p:sldId id="465" r:id="rId74"/>
    <p:sldId id="466" r:id="rId75"/>
    <p:sldId id="467" r:id="rId76"/>
    <p:sldId id="4137" r:id="rId77"/>
    <p:sldId id="4117" r:id="rId78"/>
    <p:sldId id="4118" r:id="rId79"/>
    <p:sldId id="4138" r:id="rId80"/>
    <p:sldId id="4130" r:id="rId81"/>
    <p:sldId id="4139" r:id="rId82"/>
    <p:sldId id="4131" r:id="rId83"/>
    <p:sldId id="4154" r:id="rId84"/>
    <p:sldId id="4144" r:id="rId85"/>
    <p:sldId id="4145" r:id="rId86"/>
    <p:sldId id="4146" r:id="rId87"/>
    <p:sldId id="335" r:id="rId8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90" y="204"/>
      </p:cViewPr>
      <p:guideLst>
        <p:guide orient="horz" pos="2160"/>
        <p:guide pos="384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slide" Target="slides/slide53.xml"/><Relationship Id="rId68" Type="http://schemas.openxmlformats.org/officeDocument/2006/relationships/slide" Target="slides/slide58.xml"/><Relationship Id="rId76" Type="http://schemas.openxmlformats.org/officeDocument/2006/relationships/slide" Target="slides/slide66.xml"/><Relationship Id="rId84" Type="http://schemas.openxmlformats.org/officeDocument/2006/relationships/slide" Target="slides/slide74.xml"/><Relationship Id="rId89" Type="http://schemas.openxmlformats.org/officeDocument/2006/relationships/notesMaster" Target="notesMasters/notesMaster1.xml"/><Relationship Id="rId7" Type="http://schemas.openxmlformats.org/officeDocument/2006/relationships/slideMaster" Target="slideMasters/slideMaster3.xml"/><Relationship Id="rId71" Type="http://schemas.openxmlformats.org/officeDocument/2006/relationships/slide" Target="slides/slide61.xml"/><Relationship Id="rId92"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slide" Target="slides/slide56.xml"/><Relationship Id="rId74" Type="http://schemas.openxmlformats.org/officeDocument/2006/relationships/slide" Target="slides/slide64.xml"/><Relationship Id="rId79" Type="http://schemas.openxmlformats.org/officeDocument/2006/relationships/slide" Target="slides/slide69.xml"/><Relationship Id="rId87" Type="http://schemas.openxmlformats.org/officeDocument/2006/relationships/slide" Target="slides/slide77.xml"/><Relationship Id="rId5" Type="http://schemas.openxmlformats.org/officeDocument/2006/relationships/slideMaster" Target="slideMasters/slideMaster1.xml"/><Relationship Id="rId61" Type="http://schemas.openxmlformats.org/officeDocument/2006/relationships/slide" Target="slides/slide51.xml"/><Relationship Id="rId82" Type="http://schemas.openxmlformats.org/officeDocument/2006/relationships/slide" Target="slides/slide72.xml"/><Relationship Id="rId90" Type="http://schemas.openxmlformats.org/officeDocument/2006/relationships/handoutMaster" Target="handoutMasters/handoutMaster1.xml"/><Relationship Id="rId95" Type="http://schemas.microsoft.com/office/2016/11/relationships/changesInfo" Target="changesInfos/changesInfo1.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slide" Target="slides/slide59.xml"/><Relationship Id="rId77" Type="http://schemas.openxmlformats.org/officeDocument/2006/relationships/slide" Target="slides/slide67.xml"/><Relationship Id="rId8" Type="http://schemas.openxmlformats.org/officeDocument/2006/relationships/slideMaster" Target="slideMasters/slideMaster4.xml"/><Relationship Id="rId51" Type="http://schemas.openxmlformats.org/officeDocument/2006/relationships/slide" Target="slides/slide41.xml"/><Relationship Id="rId72" Type="http://schemas.openxmlformats.org/officeDocument/2006/relationships/slide" Target="slides/slide62.xml"/><Relationship Id="rId80" Type="http://schemas.openxmlformats.org/officeDocument/2006/relationships/slide" Target="slides/slide70.xml"/><Relationship Id="rId85" Type="http://schemas.openxmlformats.org/officeDocument/2006/relationships/slide" Target="slides/slide75.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83" Type="http://schemas.openxmlformats.org/officeDocument/2006/relationships/slide" Target="slides/slide73.xml"/><Relationship Id="rId88" Type="http://schemas.openxmlformats.org/officeDocument/2006/relationships/slide" Target="slides/slide78.xml"/><Relationship Id="rId9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6.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slide" Target="slides/slide76.xml"/><Relationship Id="rId9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Master" Target="slideMasters/slideMaster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an, Thi Ngoc My" userId="744f0d41-3bab-408e-ac2a-32babde015ec" providerId="ADAL" clId="{33C6EF9C-EF3A-495D-B4BA-AB8C6A3F7C50}"/>
    <pc:docChg chg="undo custSel addSld delSld modSld sldOrd delMainMaster modMainMaster modNotesMaster">
      <pc:chgData name="Doan, Thi Ngoc My" userId="744f0d41-3bab-408e-ac2a-32babde015ec" providerId="ADAL" clId="{33C6EF9C-EF3A-495D-B4BA-AB8C6A3F7C50}" dt="2021-12-24T12:20:32.383" v="101" actId="14100"/>
      <pc:docMkLst>
        <pc:docMk/>
      </pc:docMkLst>
      <pc:sldChg chg="addSp delSp modSp mod modNotes">
        <pc:chgData name="Doan, Thi Ngoc My" userId="744f0d41-3bab-408e-ac2a-32babde015ec" providerId="ADAL" clId="{33C6EF9C-EF3A-495D-B4BA-AB8C6A3F7C50}" dt="2021-12-24T12:20:32.383" v="101" actId="14100"/>
        <pc:sldMkLst>
          <pc:docMk/>
          <pc:sldMk cId="0" sldId="256"/>
        </pc:sldMkLst>
        <pc:spChg chg="mod">
          <ac:chgData name="Doan, Thi Ngoc My" userId="744f0d41-3bab-408e-ac2a-32babde015ec" providerId="ADAL" clId="{33C6EF9C-EF3A-495D-B4BA-AB8C6A3F7C50}" dt="2021-12-24T12:20:32.383" v="101" actId="14100"/>
          <ac:spMkLst>
            <pc:docMk/>
            <pc:sldMk cId="0" sldId="256"/>
            <ac:spMk id="2" creationId="{00000000-0000-0000-0000-000000000000}"/>
          </ac:spMkLst>
        </pc:spChg>
        <pc:spChg chg="mod">
          <ac:chgData name="Doan, Thi Ngoc My" userId="744f0d41-3bab-408e-ac2a-32babde015ec" providerId="ADAL" clId="{33C6EF9C-EF3A-495D-B4BA-AB8C6A3F7C50}" dt="2021-12-24T12:19:53.736" v="84"/>
          <ac:spMkLst>
            <pc:docMk/>
            <pc:sldMk cId="0" sldId="256"/>
            <ac:spMk id="3" creationId="{00000000-0000-0000-0000-000000000000}"/>
          </ac:spMkLst>
        </pc:spChg>
        <pc:spChg chg="mod">
          <ac:chgData name="Doan, Thi Ngoc My" userId="744f0d41-3bab-408e-ac2a-32babde015ec" providerId="ADAL" clId="{33C6EF9C-EF3A-495D-B4BA-AB8C6A3F7C50}" dt="2021-12-24T12:19:53.736" v="84"/>
          <ac:spMkLst>
            <pc:docMk/>
            <pc:sldMk cId="0" sldId="256"/>
            <ac:spMk id="5" creationId="{D7E56E6E-71E1-442D-8C98-541E3CD59E3F}"/>
          </ac:spMkLst>
        </pc:spChg>
        <pc:spChg chg="add del">
          <ac:chgData name="Doan, Thi Ngoc My" userId="744f0d41-3bab-408e-ac2a-32babde015ec" providerId="ADAL" clId="{33C6EF9C-EF3A-495D-B4BA-AB8C6A3F7C50}" dt="2021-12-24T12:13:34.425" v="83" actId="478"/>
          <ac:spMkLst>
            <pc:docMk/>
            <pc:sldMk cId="0" sldId="256"/>
            <ac:spMk id="10" creationId="{FEFAC353-F1F0-4FB3-820F-34E291F4A9A8}"/>
          </ac:spMkLst>
        </pc:spChg>
        <pc:spChg chg="add mod">
          <ac:chgData name="Doan, Thi Ngoc My" userId="744f0d41-3bab-408e-ac2a-32babde015ec" providerId="ADAL" clId="{33C6EF9C-EF3A-495D-B4BA-AB8C6A3F7C50}" dt="2021-12-24T12:19:53.736" v="84"/>
          <ac:spMkLst>
            <pc:docMk/>
            <pc:sldMk cId="0" sldId="256"/>
            <ac:spMk id="12" creationId="{719BAA41-FA54-451C-B622-EA16B60BDA0A}"/>
          </ac:spMkLst>
        </pc:spChg>
        <pc:spChg chg="mod">
          <ac:chgData name="Doan, Thi Ngoc My" userId="744f0d41-3bab-408e-ac2a-32babde015ec" providerId="ADAL" clId="{33C6EF9C-EF3A-495D-B4BA-AB8C6A3F7C50}" dt="2021-12-24T12:19:53.736" v="84"/>
          <ac:spMkLst>
            <pc:docMk/>
            <pc:sldMk cId="0" sldId="256"/>
            <ac:spMk id="21" creationId="{49FC0429-1777-4051-AFA1-A3E8593C0C76}"/>
          </ac:spMkLst>
        </pc:spChg>
        <pc:spChg chg="mod">
          <ac:chgData name="Doan, Thi Ngoc My" userId="744f0d41-3bab-408e-ac2a-32babde015ec" providerId="ADAL" clId="{33C6EF9C-EF3A-495D-B4BA-AB8C6A3F7C50}" dt="2021-12-24T12:19:53.736" v="84"/>
          <ac:spMkLst>
            <pc:docMk/>
            <pc:sldMk cId="0" sldId="256"/>
            <ac:spMk id="23" creationId="{38D3B1B8-B04F-487E-87AF-E6DDAAFBF3C2}"/>
          </ac:spMkLst>
        </pc:spChg>
        <pc:picChg chg="mod">
          <ac:chgData name="Doan, Thi Ngoc My" userId="744f0d41-3bab-408e-ac2a-32babde015ec" providerId="ADAL" clId="{33C6EF9C-EF3A-495D-B4BA-AB8C6A3F7C50}" dt="2021-12-24T12:20:03.327" v="94" actId="14100"/>
          <ac:picMkLst>
            <pc:docMk/>
            <pc:sldMk cId="0" sldId="256"/>
            <ac:picMk id="4" creationId="{075FEC76-42CB-4E22-BA1C-0D7C17C4297C}"/>
          </ac:picMkLst>
        </pc:picChg>
        <pc:picChg chg="mod">
          <ac:chgData name="Doan, Thi Ngoc My" userId="744f0d41-3bab-408e-ac2a-32babde015ec" providerId="ADAL" clId="{33C6EF9C-EF3A-495D-B4BA-AB8C6A3F7C50}" dt="2021-12-24T12:20:18.488" v="96" actId="14100"/>
          <ac:picMkLst>
            <pc:docMk/>
            <pc:sldMk cId="0" sldId="256"/>
            <ac:picMk id="6" creationId="{73C119AD-2695-49F2-B80F-C24A33932B08}"/>
          </ac:picMkLst>
        </pc:picChg>
      </pc:sldChg>
      <pc:sldChg chg="modSp modNotes">
        <pc:chgData name="Doan, Thi Ngoc My" userId="744f0d41-3bab-408e-ac2a-32babde015ec" providerId="ADAL" clId="{33C6EF9C-EF3A-495D-B4BA-AB8C6A3F7C50}" dt="2021-12-24T12:19:53.736" v="84"/>
        <pc:sldMkLst>
          <pc:docMk/>
          <pc:sldMk cId="0" sldId="267"/>
        </pc:sldMkLst>
        <pc:spChg chg="mod">
          <ac:chgData name="Doan, Thi Ngoc My" userId="744f0d41-3bab-408e-ac2a-32babde015ec" providerId="ADAL" clId="{33C6EF9C-EF3A-495D-B4BA-AB8C6A3F7C50}" dt="2021-12-24T12:19:53.736" v="84"/>
          <ac:spMkLst>
            <pc:docMk/>
            <pc:sldMk cId="0" sldId="267"/>
            <ac:spMk id="2" creationId="{00000000-0000-0000-0000-000000000000}"/>
          </ac:spMkLst>
        </pc:spChg>
        <pc:spChg chg="mod">
          <ac:chgData name="Doan, Thi Ngoc My" userId="744f0d41-3bab-408e-ac2a-32babde015ec" providerId="ADAL" clId="{33C6EF9C-EF3A-495D-B4BA-AB8C6A3F7C50}" dt="2021-12-24T12:19:53.736" v="84"/>
          <ac:spMkLst>
            <pc:docMk/>
            <pc:sldMk cId="0" sldId="267"/>
            <ac:spMk id="3" creationId="{00000000-0000-0000-0000-000000000000}"/>
          </ac:spMkLst>
        </pc:spChg>
        <pc:spChg chg="mod">
          <ac:chgData name="Doan, Thi Ngoc My" userId="744f0d41-3bab-408e-ac2a-32babde015ec" providerId="ADAL" clId="{33C6EF9C-EF3A-495D-B4BA-AB8C6A3F7C50}" dt="2021-12-24T12:19:53.736" v="84"/>
          <ac:spMkLst>
            <pc:docMk/>
            <pc:sldMk cId="0" sldId="267"/>
            <ac:spMk id="17" creationId="{1B15ED52-F352-441B-82BF-E0EA34836D08}"/>
          </ac:spMkLst>
        </pc:spChg>
        <pc:spChg chg="mod">
          <ac:chgData name="Doan, Thi Ngoc My" userId="744f0d41-3bab-408e-ac2a-32babde015ec" providerId="ADAL" clId="{33C6EF9C-EF3A-495D-B4BA-AB8C6A3F7C50}" dt="2021-12-24T12:19:53.736" v="84"/>
          <ac:spMkLst>
            <pc:docMk/>
            <pc:sldMk cId="0" sldId="267"/>
            <ac:spMk id="19" creationId="{3B2E3793-BFE6-45A2-9B7B-E18844431C99}"/>
          </ac:spMkLst>
        </pc:spChg>
        <pc:spChg chg="mod">
          <ac:chgData name="Doan, Thi Ngoc My" userId="744f0d41-3bab-408e-ac2a-32babde015ec" providerId="ADAL" clId="{33C6EF9C-EF3A-495D-B4BA-AB8C6A3F7C50}" dt="2021-12-24T12:19:53.736" v="84"/>
          <ac:spMkLst>
            <pc:docMk/>
            <pc:sldMk cId="0" sldId="267"/>
            <ac:spMk id="21" creationId="{BC4C4868-CB8F-4AF9-9CDB-8108F2C19B67}"/>
          </ac:spMkLst>
        </pc:spChg>
        <pc:spChg chg="mod">
          <ac:chgData name="Doan, Thi Ngoc My" userId="744f0d41-3bab-408e-ac2a-32babde015ec" providerId="ADAL" clId="{33C6EF9C-EF3A-495D-B4BA-AB8C6A3F7C50}" dt="2021-12-24T12:19:53.736" v="84"/>
          <ac:spMkLst>
            <pc:docMk/>
            <pc:sldMk cId="0" sldId="267"/>
            <ac:spMk id="23" creationId="{375E0459-6403-40CD-989D-56A4407CA12E}"/>
          </ac:spMkLst>
        </pc:spChg>
        <pc:spChg chg="mod">
          <ac:chgData name="Doan, Thi Ngoc My" userId="744f0d41-3bab-408e-ac2a-32babde015ec" providerId="ADAL" clId="{33C6EF9C-EF3A-495D-B4BA-AB8C6A3F7C50}" dt="2021-12-24T12:19:53.736" v="84"/>
          <ac:spMkLst>
            <pc:docMk/>
            <pc:sldMk cId="0" sldId="267"/>
            <ac:spMk id="25" creationId="{53E5B1A8-3AC9-4BD1-9BBC-78CA94F2D1BA}"/>
          </ac:spMkLst>
        </pc:spChg>
      </pc:sldChg>
      <pc:sldChg chg="modSp modNotes">
        <pc:chgData name="Doan, Thi Ngoc My" userId="744f0d41-3bab-408e-ac2a-32babde015ec" providerId="ADAL" clId="{33C6EF9C-EF3A-495D-B4BA-AB8C6A3F7C50}" dt="2021-12-24T12:19:53.736" v="84"/>
        <pc:sldMkLst>
          <pc:docMk/>
          <pc:sldMk cId="3538643869" sldId="283"/>
        </pc:sldMkLst>
        <pc:spChg chg="mod">
          <ac:chgData name="Doan, Thi Ngoc My" userId="744f0d41-3bab-408e-ac2a-32babde015ec" providerId="ADAL" clId="{33C6EF9C-EF3A-495D-B4BA-AB8C6A3F7C50}" dt="2021-12-24T12:19:53.736" v="84"/>
          <ac:spMkLst>
            <pc:docMk/>
            <pc:sldMk cId="3538643869" sldId="283"/>
            <ac:spMk id="2" creationId="{00000000-0000-0000-0000-000000000000}"/>
          </ac:spMkLst>
        </pc:spChg>
        <pc:spChg chg="mod">
          <ac:chgData name="Doan, Thi Ngoc My" userId="744f0d41-3bab-408e-ac2a-32babde015ec" providerId="ADAL" clId="{33C6EF9C-EF3A-495D-B4BA-AB8C6A3F7C50}" dt="2021-12-24T12:19:53.736" v="84"/>
          <ac:spMkLst>
            <pc:docMk/>
            <pc:sldMk cId="3538643869" sldId="283"/>
            <ac:spMk id="7" creationId="{666CE830-BFE3-4F82-8C5A-E685828CA873}"/>
          </ac:spMkLst>
        </pc:spChg>
        <pc:picChg chg="mod">
          <ac:chgData name="Doan, Thi Ngoc My" userId="744f0d41-3bab-408e-ac2a-32babde015ec" providerId="ADAL" clId="{33C6EF9C-EF3A-495D-B4BA-AB8C6A3F7C50}" dt="2021-12-24T12:19:53.736" v="84"/>
          <ac:picMkLst>
            <pc:docMk/>
            <pc:sldMk cId="3538643869" sldId="283"/>
            <ac:picMk id="4" creationId="{98CFF466-0EED-4A32-8988-6C3C4917ACAE}"/>
          </ac:picMkLst>
        </pc:picChg>
        <pc:picChg chg="mod">
          <ac:chgData name="Doan, Thi Ngoc My" userId="744f0d41-3bab-408e-ac2a-32babde015ec" providerId="ADAL" clId="{33C6EF9C-EF3A-495D-B4BA-AB8C6A3F7C50}" dt="2021-12-24T12:19:53.736" v="84"/>
          <ac:picMkLst>
            <pc:docMk/>
            <pc:sldMk cId="3538643869" sldId="283"/>
            <ac:picMk id="8" creationId="{7B2FF106-0F3F-41FE-807A-0B4A78F15CB7}"/>
          </ac:picMkLst>
        </pc:picChg>
      </pc:sldChg>
      <pc:sldChg chg="modSp modNotes">
        <pc:chgData name="Doan, Thi Ngoc My" userId="744f0d41-3bab-408e-ac2a-32babde015ec" providerId="ADAL" clId="{33C6EF9C-EF3A-495D-B4BA-AB8C6A3F7C50}" dt="2021-12-24T12:19:53.736" v="84"/>
        <pc:sldMkLst>
          <pc:docMk/>
          <pc:sldMk cId="0" sldId="289"/>
        </pc:sldMkLst>
        <pc:spChg chg="mod">
          <ac:chgData name="Doan, Thi Ngoc My" userId="744f0d41-3bab-408e-ac2a-32babde015ec" providerId="ADAL" clId="{33C6EF9C-EF3A-495D-B4BA-AB8C6A3F7C50}" dt="2021-12-24T12:19:53.736" v="84"/>
          <ac:spMkLst>
            <pc:docMk/>
            <pc:sldMk cId="0" sldId="289"/>
            <ac:spMk id="2" creationId="{00000000-0000-0000-0000-000000000000}"/>
          </ac:spMkLst>
        </pc:spChg>
        <pc:spChg chg="mod">
          <ac:chgData name="Doan, Thi Ngoc My" userId="744f0d41-3bab-408e-ac2a-32babde015ec" providerId="ADAL" clId="{33C6EF9C-EF3A-495D-B4BA-AB8C6A3F7C50}" dt="2021-12-24T12:19:53.736" v="84"/>
          <ac:spMkLst>
            <pc:docMk/>
            <pc:sldMk cId="0" sldId="289"/>
            <ac:spMk id="3" creationId="{00000000-0000-0000-0000-000000000000}"/>
          </ac:spMkLst>
        </pc:spChg>
        <pc:spChg chg="mod">
          <ac:chgData name="Doan, Thi Ngoc My" userId="744f0d41-3bab-408e-ac2a-32babde015ec" providerId="ADAL" clId="{33C6EF9C-EF3A-495D-B4BA-AB8C6A3F7C50}" dt="2021-12-24T12:19:53.736" v="84"/>
          <ac:spMkLst>
            <pc:docMk/>
            <pc:sldMk cId="0" sldId="289"/>
            <ac:spMk id="4" creationId="{D34B9FA2-5DA9-4A0C-9F43-809AD4341580}"/>
          </ac:spMkLst>
        </pc:spChg>
        <pc:spChg chg="mod">
          <ac:chgData name="Doan, Thi Ngoc My" userId="744f0d41-3bab-408e-ac2a-32babde015ec" providerId="ADAL" clId="{33C6EF9C-EF3A-495D-B4BA-AB8C6A3F7C50}" dt="2021-12-24T12:19:53.736" v="84"/>
          <ac:spMkLst>
            <pc:docMk/>
            <pc:sldMk cId="0" sldId="289"/>
            <ac:spMk id="5" creationId="{D9144DF7-5F2C-411A-A99B-3E4A95E32F7B}"/>
          </ac:spMkLst>
        </pc:spChg>
        <pc:spChg chg="mod">
          <ac:chgData name="Doan, Thi Ngoc My" userId="744f0d41-3bab-408e-ac2a-32babde015ec" providerId="ADAL" clId="{33C6EF9C-EF3A-495D-B4BA-AB8C6A3F7C50}" dt="2021-12-24T12:19:53.736" v="84"/>
          <ac:spMkLst>
            <pc:docMk/>
            <pc:sldMk cId="0" sldId="289"/>
            <ac:spMk id="10" creationId="{FF0330B1-AAAC-427D-8A95-40380162BC65}"/>
          </ac:spMkLst>
        </pc:spChg>
        <pc:picChg chg="mod">
          <ac:chgData name="Doan, Thi Ngoc My" userId="744f0d41-3bab-408e-ac2a-32babde015ec" providerId="ADAL" clId="{33C6EF9C-EF3A-495D-B4BA-AB8C6A3F7C50}" dt="2021-12-24T12:19:53.736" v="84"/>
          <ac:picMkLst>
            <pc:docMk/>
            <pc:sldMk cId="0" sldId="289"/>
            <ac:picMk id="7" creationId="{9B5C154A-9E7D-4CD7-A36F-B5F655FDD59C}"/>
          </ac:picMkLst>
        </pc:picChg>
      </pc:sldChg>
      <pc:sldChg chg="modSp modNotes">
        <pc:chgData name="Doan, Thi Ngoc My" userId="744f0d41-3bab-408e-ac2a-32babde015ec" providerId="ADAL" clId="{33C6EF9C-EF3A-495D-B4BA-AB8C6A3F7C50}" dt="2021-12-24T12:19:53.736" v="84"/>
        <pc:sldMkLst>
          <pc:docMk/>
          <pc:sldMk cId="0" sldId="326"/>
        </pc:sldMkLst>
        <pc:spChg chg="mod">
          <ac:chgData name="Doan, Thi Ngoc My" userId="744f0d41-3bab-408e-ac2a-32babde015ec" providerId="ADAL" clId="{33C6EF9C-EF3A-495D-B4BA-AB8C6A3F7C50}" dt="2021-12-24T12:19:53.736" v="84"/>
          <ac:spMkLst>
            <pc:docMk/>
            <pc:sldMk cId="0" sldId="326"/>
            <ac:spMk id="2" creationId="{00000000-0000-0000-0000-000000000000}"/>
          </ac:spMkLst>
        </pc:spChg>
        <pc:spChg chg="mod">
          <ac:chgData name="Doan, Thi Ngoc My" userId="744f0d41-3bab-408e-ac2a-32babde015ec" providerId="ADAL" clId="{33C6EF9C-EF3A-495D-B4BA-AB8C6A3F7C50}" dt="2021-12-24T12:19:53.736" v="84"/>
          <ac:spMkLst>
            <pc:docMk/>
            <pc:sldMk cId="0" sldId="326"/>
            <ac:spMk id="7" creationId="{8C790BE2-4E4F-4AAF-81A2-4A6F4885EBE6}"/>
          </ac:spMkLst>
        </pc:spChg>
        <pc:spChg chg="mod">
          <ac:chgData name="Doan, Thi Ngoc My" userId="744f0d41-3bab-408e-ac2a-32babde015ec" providerId="ADAL" clId="{33C6EF9C-EF3A-495D-B4BA-AB8C6A3F7C50}" dt="2021-12-24T12:19:53.736" v="84"/>
          <ac:spMkLst>
            <pc:docMk/>
            <pc:sldMk cId="0" sldId="326"/>
            <ac:spMk id="9" creationId="{D28B54C3-B57B-472A-B96E-1FCB67093DC2}"/>
          </ac:spMkLst>
        </pc:spChg>
        <pc:spChg chg="mod">
          <ac:chgData name="Doan, Thi Ngoc My" userId="744f0d41-3bab-408e-ac2a-32babde015ec" providerId="ADAL" clId="{33C6EF9C-EF3A-495D-B4BA-AB8C6A3F7C50}" dt="2021-12-24T12:19:53.736" v="84"/>
          <ac:spMkLst>
            <pc:docMk/>
            <pc:sldMk cId="0" sldId="326"/>
            <ac:spMk id="11" creationId="{7DB3C429-F8DA-49B9-AF84-21996FCF78B5}"/>
          </ac:spMkLst>
        </pc:spChg>
        <pc:spChg chg="mod">
          <ac:chgData name="Doan, Thi Ngoc My" userId="744f0d41-3bab-408e-ac2a-32babde015ec" providerId="ADAL" clId="{33C6EF9C-EF3A-495D-B4BA-AB8C6A3F7C50}" dt="2021-12-24T12:19:53.736" v="84"/>
          <ac:spMkLst>
            <pc:docMk/>
            <pc:sldMk cId="0" sldId="326"/>
            <ac:spMk id="13" creationId="{E12088DD-B1AD-40E0-8B86-1D87A2CCD9BE}"/>
          </ac:spMkLst>
        </pc:spChg>
        <pc:spChg chg="mod">
          <ac:chgData name="Doan, Thi Ngoc My" userId="744f0d41-3bab-408e-ac2a-32babde015ec" providerId="ADAL" clId="{33C6EF9C-EF3A-495D-B4BA-AB8C6A3F7C50}" dt="2021-12-24T12:19:53.736" v="84"/>
          <ac:spMkLst>
            <pc:docMk/>
            <pc:sldMk cId="0" sldId="326"/>
            <ac:spMk id="15" creationId="{C4C9F2B0-1044-46EB-8AEB-C3BFFDE6C2CC}"/>
          </ac:spMkLst>
        </pc:spChg>
        <pc:spChg chg="mod">
          <ac:chgData name="Doan, Thi Ngoc My" userId="744f0d41-3bab-408e-ac2a-32babde015ec" providerId="ADAL" clId="{33C6EF9C-EF3A-495D-B4BA-AB8C6A3F7C50}" dt="2021-12-24T12:19:53.736" v="84"/>
          <ac:spMkLst>
            <pc:docMk/>
            <pc:sldMk cId="0" sldId="326"/>
            <ac:spMk id="17" creationId="{0C395952-4E26-45A2-8756-2ADFD6E53C6E}"/>
          </ac:spMkLst>
        </pc:spChg>
        <pc:spChg chg="mod">
          <ac:chgData name="Doan, Thi Ngoc My" userId="744f0d41-3bab-408e-ac2a-32babde015ec" providerId="ADAL" clId="{33C6EF9C-EF3A-495D-B4BA-AB8C6A3F7C50}" dt="2021-12-24T12:19:53.736" v="84"/>
          <ac:spMkLst>
            <pc:docMk/>
            <pc:sldMk cId="0" sldId="326"/>
            <ac:spMk id="19" creationId="{4734BADF-9461-4621-B112-2D7BABEA7DD0}"/>
          </ac:spMkLst>
        </pc:spChg>
      </pc:sldChg>
      <pc:sldChg chg="modSp modNotes">
        <pc:chgData name="Doan, Thi Ngoc My" userId="744f0d41-3bab-408e-ac2a-32babde015ec" providerId="ADAL" clId="{33C6EF9C-EF3A-495D-B4BA-AB8C6A3F7C50}" dt="2021-12-24T12:19:53.736" v="84"/>
        <pc:sldMkLst>
          <pc:docMk/>
          <pc:sldMk cId="0" sldId="335"/>
        </pc:sldMkLst>
        <pc:spChg chg="mod">
          <ac:chgData name="Doan, Thi Ngoc My" userId="744f0d41-3bab-408e-ac2a-32babde015ec" providerId="ADAL" clId="{33C6EF9C-EF3A-495D-B4BA-AB8C6A3F7C50}" dt="2021-12-24T12:19:53.736" v="84"/>
          <ac:spMkLst>
            <pc:docMk/>
            <pc:sldMk cId="0" sldId="335"/>
            <ac:spMk id="2" creationId="{00000000-0000-0000-0000-000000000000}"/>
          </ac:spMkLst>
        </pc:spChg>
        <pc:spChg chg="mod">
          <ac:chgData name="Doan, Thi Ngoc My" userId="744f0d41-3bab-408e-ac2a-32babde015ec" providerId="ADAL" clId="{33C6EF9C-EF3A-495D-B4BA-AB8C6A3F7C50}" dt="2021-12-24T12:19:53.736" v="84"/>
          <ac:spMkLst>
            <pc:docMk/>
            <pc:sldMk cId="0" sldId="335"/>
            <ac:spMk id="3" creationId="{00000000-0000-0000-0000-000000000000}"/>
          </ac:spMkLst>
        </pc:spChg>
        <pc:spChg chg="mod">
          <ac:chgData name="Doan, Thi Ngoc My" userId="744f0d41-3bab-408e-ac2a-32babde015ec" providerId="ADAL" clId="{33C6EF9C-EF3A-495D-B4BA-AB8C6A3F7C50}" dt="2021-12-24T12:19:53.736" v="84"/>
          <ac:spMkLst>
            <pc:docMk/>
            <pc:sldMk cId="0" sldId="335"/>
            <ac:spMk id="8" creationId="{1B15ED52-F352-441B-82BF-E0EA34836D08}"/>
          </ac:spMkLst>
        </pc:spChg>
        <pc:spChg chg="mod">
          <ac:chgData name="Doan, Thi Ngoc My" userId="744f0d41-3bab-408e-ac2a-32babde015ec" providerId="ADAL" clId="{33C6EF9C-EF3A-495D-B4BA-AB8C6A3F7C50}" dt="2021-12-24T12:19:53.736" v="84"/>
          <ac:spMkLst>
            <pc:docMk/>
            <pc:sldMk cId="0" sldId="335"/>
            <ac:spMk id="10" creationId="{3B2E3793-BFE6-45A2-9B7B-E18844431C99}"/>
          </ac:spMkLst>
        </pc:spChg>
        <pc:spChg chg="mod">
          <ac:chgData name="Doan, Thi Ngoc My" userId="744f0d41-3bab-408e-ac2a-32babde015ec" providerId="ADAL" clId="{33C6EF9C-EF3A-495D-B4BA-AB8C6A3F7C50}" dt="2021-12-24T12:19:53.736" v="84"/>
          <ac:spMkLst>
            <pc:docMk/>
            <pc:sldMk cId="0" sldId="335"/>
            <ac:spMk id="12" creationId="{BC4C4868-CB8F-4AF9-9CDB-8108F2C19B67}"/>
          </ac:spMkLst>
        </pc:spChg>
        <pc:spChg chg="mod">
          <ac:chgData name="Doan, Thi Ngoc My" userId="744f0d41-3bab-408e-ac2a-32babde015ec" providerId="ADAL" clId="{33C6EF9C-EF3A-495D-B4BA-AB8C6A3F7C50}" dt="2021-12-24T12:19:53.736" v="84"/>
          <ac:spMkLst>
            <pc:docMk/>
            <pc:sldMk cId="0" sldId="335"/>
            <ac:spMk id="14" creationId="{375E0459-6403-40CD-989D-56A4407CA12E}"/>
          </ac:spMkLst>
        </pc:spChg>
        <pc:spChg chg="mod">
          <ac:chgData name="Doan, Thi Ngoc My" userId="744f0d41-3bab-408e-ac2a-32babde015ec" providerId="ADAL" clId="{33C6EF9C-EF3A-495D-B4BA-AB8C6A3F7C50}" dt="2021-12-24T12:19:53.736" v="84"/>
          <ac:spMkLst>
            <pc:docMk/>
            <pc:sldMk cId="0" sldId="335"/>
            <ac:spMk id="16" creationId="{53E5B1A8-3AC9-4BD1-9BBC-78CA94F2D1BA}"/>
          </ac:spMkLst>
        </pc:spChg>
      </pc:sldChg>
      <pc:sldChg chg="modSp modNotes">
        <pc:chgData name="Doan, Thi Ngoc My" userId="744f0d41-3bab-408e-ac2a-32babde015ec" providerId="ADAL" clId="{33C6EF9C-EF3A-495D-B4BA-AB8C6A3F7C50}" dt="2021-12-24T12:19:53.736" v="84"/>
        <pc:sldMkLst>
          <pc:docMk/>
          <pc:sldMk cId="2086996562" sldId="338"/>
        </pc:sldMkLst>
        <pc:spChg chg="mod">
          <ac:chgData name="Doan, Thi Ngoc My" userId="744f0d41-3bab-408e-ac2a-32babde015ec" providerId="ADAL" clId="{33C6EF9C-EF3A-495D-B4BA-AB8C6A3F7C50}" dt="2021-12-24T12:19:53.736" v="84"/>
          <ac:spMkLst>
            <pc:docMk/>
            <pc:sldMk cId="2086996562" sldId="338"/>
            <ac:spMk id="3" creationId="{00000000-0000-0000-0000-000000000000}"/>
          </ac:spMkLst>
        </pc:spChg>
        <pc:spChg chg="mod">
          <ac:chgData name="Doan, Thi Ngoc My" userId="744f0d41-3bab-408e-ac2a-32babde015ec" providerId="ADAL" clId="{33C6EF9C-EF3A-495D-B4BA-AB8C6A3F7C50}" dt="2021-12-24T12:19:53.736" v="84"/>
          <ac:spMkLst>
            <pc:docMk/>
            <pc:sldMk cId="2086996562" sldId="338"/>
            <ac:spMk id="5" creationId="{00000000-0000-0000-0000-000000000000}"/>
          </ac:spMkLst>
        </pc:spChg>
        <pc:spChg chg="mod">
          <ac:chgData name="Doan, Thi Ngoc My" userId="744f0d41-3bab-408e-ac2a-32babde015ec" providerId="ADAL" clId="{33C6EF9C-EF3A-495D-B4BA-AB8C6A3F7C50}" dt="2021-12-24T12:19:53.736" v="84"/>
          <ac:spMkLst>
            <pc:docMk/>
            <pc:sldMk cId="2086996562" sldId="338"/>
            <ac:spMk id="7" creationId="{00000000-0000-0000-0000-000000000000}"/>
          </ac:spMkLst>
        </pc:spChg>
        <pc:spChg chg="mod">
          <ac:chgData name="Doan, Thi Ngoc My" userId="744f0d41-3bab-408e-ac2a-32babde015ec" providerId="ADAL" clId="{33C6EF9C-EF3A-495D-B4BA-AB8C6A3F7C50}" dt="2021-12-24T12:19:53.736" v="84"/>
          <ac:spMkLst>
            <pc:docMk/>
            <pc:sldMk cId="2086996562" sldId="338"/>
            <ac:spMk id="9" creationId="{BCA0395D-D78F-4F8B-B3CC-2DEC3159E007}"/>
          </ac:spMkLst>
        </pc:spChg>
        <pc:spChg chg="mod">
          <ac:chgData name="Doan, Thi Ngoc My" userId="744f0d41-3bab-408e-ac2a-32babde015ec" providerId="ADAL" clId="{33C6EF9C-EF3A-495D-B4BA-AB8C6A3F7C50}" dt="2021-12-24T12:19:53.736" v="84"/>
          <ac:spMkLst>
            <pc:docMk/>
            <pc:sldMk cId="2086996562" sldId="338"/>
            <ac:spMk id="13" creationId="{00000000-0000-0000-0000-000000000000}"/>
          </ac:spMkLst>
        </pc:spChg>
        <pc:picChg chg="mod">
          <ac:chgData name="Doan, Thi Ngoc My" userId="744f0d41-3bab-408e-ac2a-32babde015ec" providerId="ADAL" clId="{33C6EF9C-EF3A-495D-B4BA-AB8C6A3F7C50}" dt="2021-12-24T12:19:53.736" v="84"/>
          <ac:picMkLst>
            <pc:docMk/>
            <pc:sldMk cId="2086996562" sldId="338"/>
            <ac:picMk id="8" creationId="{00000000-0000-0000-0000-000000000000}"/>
          </ac:picMkLst>
        </pc:picChg>
      </pc:sldChg>
      <pc:sldChg chg="modSp modNotes">
        <pc:chgData name="Doan, Thi Ngoc My" userId="744f0d41-3bab-408e-ac2a-32babde015ec" providerId="ADAL" clId="{33C6EF9C-EF3A-495D-B4BA-AB8C6A3F7C50}" dt="2021-12-24T12:19:53.736" v="84"/>
        <pc:sldMkLst>
          <pc:docMk/>
          <pc:sldMk cId="0" sldId="345"/>
        </pc:sldMkLst>
        <pc:spChg chg="mod">
          <ac:chgData name="Doan, Thi Ngoc My" userId="744f0d41-3bab-408e-ac2a-32babde015ec" providerId="ADAL" clId="{33C6EF9C-EF3A-495D-B4BA-AB8C6A3F7C50}" dt="2021-12-24T12:19:53.736" v="84"/>
          <ac:spMkLst>
            <pc:docMk/>
            <pc:sldMk cId="0" sldId="345"/>
            <ac:spMk id="14" creationId="{00000000-0000-0000-0000-000000000000}"/>
          </ac:spMkLst>
        </pc:spChg>
        <pc:spChg chg="mod">
          <ac:chgData name="Doan, Thi Ngoc My" userId="744f0d41-3bab-408e-ac2a-32babde015ec" providerId="ADAL" clId="{33C6EF9C-EF3A-495D-B4BA-AB8C6A3F7C50}" dt="2021-12-24T12:19:53.736" v="84"/>
          <ac:spMkLst>
            <pc:docMk/>
            <pc:sldMk cId="0" sldId="345"/>
            <ac:spMk id="77830" creationId="{00000000-0000-0000-0000-000000000000}"/>
          </ac:spMkLst>
        </pc:spChg>
        <pc:spChg chg="mod">
          <ac:chgData name="Doan, Thi Ngoc My" userId="744f0d41-3bab-408e-ac2a-32babde015ec" providerId="ADAL" clId="{33C6EF9C-EF3A-495D-B4BA-AB8C6A3F7C50}" dt="2021-12-24T12:19:53.736" v="84"/>
          <ac:spMkLst>
            <pc:docMk/>
            <pc:sldMk cId="0" sldId="345"/>
            <ac:spMk id="77831" creationId="{00000000-0000-0000-0000-000000000000}"/>
          </ac:spMkLst>
        </pc:spChg>
        <pc:picChg chg="mod">
          <ac:chgData name="Doan, Thi Ngoc My" userId="744f0d41-3bab-408e-ac2a-32babde015ec" providerId="ADAL" clId="{33C6EF9C-EF3A-495D-B4BA-AB8C6A3F7C50}" dt="2021-12-24T12:19:53.736" v="84"/>
          <ac:picMkLst>
            <pc:docMk/>
            <pc:sldMk cId="0" sldId="345"/>
            <ac:picMk id="77826" creationId="{00000000-0000-0000-0000-000000000000}"/>
          </ac:picMkLst>
        </pc:picChg>
        <pc:picChg chg="mod">
          <ac:chgData name="Doan, Thi Ngoc My" userId="744f0d41-3bab-408e-ac2a-32babde015ec" providerId="ADAL" clId="{33C6EF9C-EF3A-495D-B4BA-AB8C6A3F7C50}" dt="2021-12-24T12:19:53.736" v="84"/>
          <ac:picMkLst>
            <pc:docMk/>
            <pc:sldMk cId="0" sldId="345"/>
            <ac:picMk id="77827" creationId="{00000000-0000-0000-0000-000000000000}"/>
          </ac:picMkLst>
        </pc:picChg>
        <pc:picChg chg="mod">
          <ac:chgData name="Doan, Thi Ngoc My" userId="744f0d41-3bab-408e-ac2a-32babde015ec" providerId="ADAL" clId="{33C6EF9C-EF3A-495D-B4BA-AB8C6A3F7C50}" dt="2021-12-24T12:19:53.736" v="84"/>
          <ac:picMkLst>
            <pc:docMk/>
            <pc:sldMk cId="0" sldId="345"/>
            <ac:picMk id="77829" creationId="{00000000-0000-0000-0000-000000000000}"/>
          </ac:picMkLst>
        </pc:picChg>
      </pc:sldChg>
      <pc:sldChg chg="modSp modNotes">
        <pc:chgData name="Doan, Thi Ngoc My" userId="744f0d41-3bab-408e-ac2a-32babde015ec" providerId="ADAL" clId="{33C6EF9C-EF3A-495D-B4BA-AB8C6A3F7C50}" dt="2021-12-24T12:19:53.736" v="84"/>
        <pc:sldMkLst>
          <pc:docMk/>
          <pc:sldMk cId="0" sldId="346"/>
        </pc:sldMkLst>
        <pc:spChg chg="mod">
          <ac:chgData name="Doan, Thi Ngoc My" userId="744f0d41-3bab-408e-ac2a-32babde015ec" providerId="ADAL" clId="{33C6EF9C-EF3A-495D-B4BA-AB8C6A3F7C50}" dt="2021-12-24T12:19:53.736" v="84"/>
          <ac:spMkLst>
            <pc:docMk/>
            <pc:sldMk cId="0" sldId="346"/>
            <ac:spMk id="13" creationId="{00000000-0000-0000-0000-000000000000}"/>
          </ac:spMkLst>
        </pc:spChg>
        <pc:spChg chg="mod">
          <ac:chgData name="Doan, Thi Ngoc My" userId="744f0d41-3bab-408e-ac2a-32babde015ec" providerId="ADAL" clId="{33C6EF9C-EF3A-495D-B4BA-AB8C6A3F7C50}" dt="2021-12-24T12:19:53.736" v="84"/>
          <ac:spMkLst>
            <pc:docMk/>
            <pc:sldMk cId="0" sldId="346"/>
            <ac:spMk id="82" creationId="{799709F6-819A-4A9B-B299-52B516DA202B}"/>
          </ac:spMkLst>
        </pc:spChg>
        <pc:spChg chg="mod">
          <ac:chgData name="Doan, Thi Ngoc My" userId="744f0d41-3bab-408e-ac2a-32babde015ec" providerId="ADAL" clId="{33C6EF9C-EF3A-495D-B4BA-AB8C6A3F7C50}" dt="2021-12-24T12:19:53.736" v="84"/>
          <ac:spMkLst>
            <pc:docMk/>
            <pc:sldMk cId="0" sldId="346"/>
            <ac:spMk id="86" creationId="{331C4F13-3AB4-4BD8-B1A2-76809863ED9D}"/>
          </ac:spMkLst>
        </pc:spChg>
        <pc:spChg chg="mod">
          <ac:chgData name="Doan, Thi Ngoc My" userId="744f0d41-3bab-408e-ac2a-32babde015ec" providerId="ADAL" clId="{33C6EF9C-EF3A-495D-B4BA-AB8C6A3F7C50}" dt="2021-12-24T12:19:53.736" v="84"/>
          <ac:spMkLst>
            <pc:docMk/>
            <pc:sldMk cId="0" sldId="346"/>
            <ac:spMk id="87" creationId="{52D8231F-00FF-4EE0-B405-28CC397CF071}"/>
          </ac:spMkLst>
        </pc:spChg>
        <pc:spChg chg="mod">
          <ac:chgData name="Doan, Thi Ngoc My" userId="744f0d41-3bab-408e-ac2a-32babde015ec" providerId="ADAL" clId="{33C6EF9C-EF3A-495D-B4BA-AB8C6A3F7C50}" dt="2021-12-24T12:19:53.736" v="84"/>
          <ac:spMkLst>
            <pc:docMk/>
            <pc:sldMk cId="0" sldId="346"/>
            <ac:spMk id="88" creationId="{C80BB271-C270-4FB5-B9F1-D81F239ED03F}"/>
          </ac:spMkLst>
        </pc:spChg>
        <pc:spChg chg="mod">
          <ac:chgData name="Doan, Thi Ngoc My" userId="744f0d41-3bab-408e-ac2a-32babde015ec" providerId="ADAL" clId="{33C6EF9C-EF3A-495D-B4BA-AB8C6A3F7C50}" dt="2021-12-24T12:19:53.736" v="84"/>
          <ac:spMkLst>
            <pc:docMk/>
            <pc:sldMk cId="0" sldId="346"/>
            <ac:spMk id="89" creationId="{1BDA5F0C-5FEC-4DA5-A154-3EC7AA69004D}"/>
          </ac:spMkLst>
        </pc:spChg>
        <pc:spChg chg="mod">
          <ac:chgData name="Doan, Thi Ngoc My" userId="744f0d41-3bab-408e-ac2a-32babde015ec" providerId="ADAL" clId="{33C6EF9C-EF3A-495D-B4BA-AB8C6A3F7C50}" dt="2021-12-24T12:19:53.736" v="84"/>
          <ac:spMkLst>
            <pc:docMk/>
            <pc:sldMk cId="0" sldId="346"/>
            <ac:spMk id="90" creationId="{E342B9BC-62E1-4F01-AE2D-4143126BE045}"/>
          </ac:spMkLst>
        </pc:spChg>
        <pc:spChg chg="mod">
          <ac:chgData name="Doan, Thi Ngoc My" userId="744f0d41-3bab-408e-ac2a-32babde015ec" providerId="ADAL" clId="{33C6EF9C-EF3A-495D-B4BA-AB8C6A3F7C50}" dt="2021-12-24T12:19:53.736" v="84"/>
          <ac:spMkLst>
            <pc:docMk/>
            <pc:sldMk cId="0" sldId="346"/>
            <ac:spMk id="78854" creationId="{00000000-0000-0000-0000-000000000000}"/>
          </ac:spMkLst>
        </pc:spChg>
        <pc:grpChg chg="mod">
          <ac:chgData name="Doan, Thi Ngoc My" userId="744f0d41-3bab-408e-ac2a-32babde015ec" providerId="ADAL" clId="{33C6EF9C-EF3A-495D-B4BA-AB8C6A3F7C50}" dt="2021-12-24T12:19:53.736" v="84"/>
          <ac:grpSpMkLst>
            <pc:docMk/>
            <pc:sldMk cId="0" sldId="346"/>
            <ac:grpSpMk id="84" creationId="{DE956BBB-7B91-4BF1-8CC5-4F1F5C3E0947}"/>
          </ac:grpSpMkLst>
        </pc:grpChg>
        <pc:picChg chg="mod">
          <ac:chgData name="Doan, Thi Ngoc My" userId="744f0d41-3bab-408e-ac2a-32babde015ec" providerId="ADAL" clId="{33C6EF9C-EF3A-495D-B4BA-AB8C6A3F7C50}" dt="2021-12-24T12:19:53.736" v="84"/>
          <ac:picMkLst>
            <pc:docMk/>
            <pc:sldMk cId="0" sldId="346"/>
            <ac:picMk id="78850" creationId="{00000000-0000-0000-0000-000000000000}"/>
          </ac:picMkLst>
        </pc:picChg>
        <pc:picChg chg="mod">
          <ac:chgData name="Doan, Thi Ngoc My" userId="744f0d41-3bab-408e-ac2a-32babde015ec" providerId="ADAL" clId="{33C6EF9C-EF3A-495D-B4BA-AB8C6A3F7C50}" dt="2021-12-24T12:19:53.736" v="84"/>
          <ac:picMkLst>
            <pc:docMk/>
            <pc:sldMk cId="0" sldId="346"/>
            <ac:picMk id="78851" creationId="{00000000-0000-0000-0000-000000000000}"/>
          </ac:picMkLst>
        </pc:picChg>
        <pc:picChg chg="mod">
          <ac:chgData name="Doan, Thi Ngoc My" userId="744f0d41-3bab-408e-ac2a-32babde015ec" providerId="ADAL" clId="{33C6EF9C-EF3A-495D-B4BA-AB8C6A3F7C50}" dt="2021-12-24T12:19:53.736" v="84"/>
          <ac:picMkLst>
            <pc:docMk/>
            <pc:sldMk cId="0" sldId="346"/>
            <ac:picMk id="78853" creationId="{00000000-0000-0000-0000-000000000000}"/>
          </ac:picMkLst>
        </pc:picChg>
      </pc:sldChg>
      <pc:sldChg chg="modSp add modNotes">
        <pc:chgData name="Doan, Thi Ngoc My" userId="744f0d41-3bab-408e-ac2a-32babde015ec" providerId="ADAL" clId="{33C6EF9C-EF3A-495D-B4BA-AB8C6A3F7C50}" dt="2021-12-24T12:19:53.736" v="84"/>
        <pc:sldMkLst>
          <pc:docMk/>
          <pc:sldMk cId="2728747310" sldId="357"/>
        </pc:sldMkLst>
        <pc:spChg chg="mod">
          <ac:chgData name="Doan, Thi Ngoc My" userId="744f0d41-3bab-408e-ac2a-32babde015ec" providerId="ADAL" clId="{33C6EF9C-EF3A-495D-B4BA-AB8C6A3F7C50}" dt="2021-12-24T12:19:53.736" v="84"/>
          <ac:spMkLst>
            <pc:docMk/>
            <pc:sldMk cId="2728747310" sldId="357"/>
            <ac:spMk id="5" creationId="{00000000-0000-0000-0000-000000000000}"/>
          </ac:spMkLst>
        </pc:spChg>
        <pc:picChg chg="mod">
          <ac:chgData name="Doan, Thi Ngoc My" userId="744f0d41-3bab-408e-ac2a-32babde015ec" providerId="ADAL" clId="{33C6EF9C-EF3A-495D-B4BA-AB8C6A3F7C50}" dt="2021-12-24T12:19:53.736" v="84"/>
          <ac:picMkLst>
            <pc:docMk/>
            <pc:sldMk cId="2728747310" sldId="357"/>
            <ac:picMk id="4" creationId="{00000000-0000-0000-0000-000000000000}"/>
          </ac:picMkLst>
        </pc:picChg>
      </pc:sldChg>
      <pc:sldChg chg="modSp modNotes">
        <pc:chgData name="Doan, Thi Ngoc My" userId="744f0d41-3bab-408e-ac2a-32babde015ec" providerId="ADAL" clId="{33C6EF9C-EF3A-495D-B4BA-AB8C6A3F7C50}" dt="2021-12-24T12:19:53.736" v="84"/>
        <pc:sldMkLst>
          <pc:docMk/>
          <pc:sldMk cId="1519072836" sldId="369"/>
        </pc:sldMkLst>
        <pc:spChg chg="mod">
          <ac:chgData name="Doan, Thi Ngoc My" userId="744f0d41-3bab-408e-ac2a-32babde015ec" providerId="ADAL" clId="{33C6EF9C-EF3A-495D-B4BA-AB8C6A3F7C50}" dt="2021-12-24T12:19:53.736" v="84"/>
          <ac:spMkLst>
            <pc:docMk/>
            <pc:sldMk cId="1519072836" sldId="369"/>
            <ac:spMk id="2" creationId="{00000000-0000-0000-0000-000000000000}"/>
          </ac:spMkLst>
        </pc:spChg>
        <pc:spChg chg="mod">
          <ac:chgData name="Doan, Thi Ngoc My" userId="744f0d41-3bab-408e-ac2a-32babde015ec" providerId="ADAL" clId="{33C6EF9C-EF3A-495D-B4BA-AB8C6A3F7C50}" dt="2021-12-24T12:19:53.736" v="84"/>
          <ac:spMkLst>
            <pc:docMk/>
            <pc:sldMk cId="1519072836" sldId="369"/>
            <ac:spMk id="3" creationId="{00000000-0000-0000-0000-000000000000}"/>
          </ac:spMkLst>
        </pc:spChg>
        <pc:spChg chg="mod">
          <ac:chgData name="Doan, Thi Ngoc My" userId="744f0d41-3bab-408e-ac2a-32babde015ec" providerId="ADAL" clId="{33C6EF9C-EF3A-495D-B4BA-AB8C6A3F7C50}" dt="2021-12-24T12:19:53.736" v="84"/>
          <ac:spMkLst>
            <pc:docMk/>
            <pc:sldMk cId="1519072836" sldId="369"/>
            <ac:spMk id="4" creationId="{00000000-0000-0000-0000-000000000000}"/>
          </ac:spMkLst>
        </pc:spChg>
        <pc:spChg chg="mod">
          <ac:chgData name="Doan, Thi Ngoc My" userId="744f0d41-3bab-408e-ac2a-32babde015ec" providerId="ADAL" clId="{33C6EF9C-EF3A-495D-B4BA-AB8C6A3F7C50}" dt="2021-12-24T12:19:53.736" v="84"/>
          <ac:spMkLst>
            <pc:docMk/>
            <pc:sldMk cId="1519072836" sldId="369"/>
            <ac:spMk id="18" creationId="{1B15ED52-F352-441B-82BF-E0EA34836D08}"/>
          </ac:spMkLst>
        </pc:spChg>
        <pc:spChg chg="mod">
          <ac:chgData name="Doan, Thi Ngoc My" userId="744f0d41-3bab-408e-ac2a-32babde015ec" providerId="ADAL" clId="{33C6EF9C-EF3A-495D-B4BA-AB8C6A3F7C50}" dt="2021-12-24T12:19:53.736" v="84"/>
          <ac:spMkLst>
            <pc:docMk/>
            <pc:sldMk cId="1519072836" sldId="369"/>
            <ac:spMk id="20" creationId="{3B2E3793-BFE6-45A2-9B7B-E18844431C99}"/>
          </ac:spMkLst>
        </pc:spChg>
        <pc:spChg chg="mod">
          <ac:chgData name="Doan, Thi Ngoc My" userId="744f0d41-3bab-408e-ac2a-32babde015ec" providerId="ADAL" clId="{33C6EF9C-EF3A-495D-B4BA-AB8C6A3F7C50}" dt="2021-12-24T12:19:53.736" v="84"/>
          <ac:spMkLst>
            <pc:docMk/>
            <pc:sldMk cId="1519072836" sldId="369"/>
            <ac:spMk id="22" creationId="{BC4C4868-CB8F-4AF9-9CDB-8108F2C19B67}"/>
          </ac:spMkLst>
        </pc:spChg>
        <pc:spChg chg="mod">
          <ac:chgData name="Doan, Thi Ngoc My" userId="744f0d41-3bab-408e-ac2a-32babde015ec" providerId="ADAL" clId="{33C6EF9C-EF3A-495D-B4BA-AB8C6A3F7C50}" dt="2021-12-24T12:19:53.736" v="84"/>
          <ac:spMkLst>
            <pc:docMk/>
            <pc:sldMk cId="1519072836" sldId="369"/>
            <ac:spMk id="24" creationId="{375E0459-6403-40CD-989D-56A4407CA12E}"/>
          </ac:spMkLst>
        </pc:spChg>
        <pc:spChg chg="mod">
          <ac:chgData name="Doan, Thi Ngoc My" userId="744f0d41-3bab-408e-ac2a-32babde015ec" providerId="ADAL" clId="{33C6EF9C-EF3A-495D-B4BA-AB8C6A3F7C50}" dt="2021-12-24T12:19:53.736" v="84"/>
          <ac:spMkLst>
            <pc:docMk/>
            <pc:sldMk cId="1519072836" sldId="369"/>
            <ac:spMk id="26" creationId="{53E5B1A8-3AC9-4BD1-9BBC-78CA94F2D1BA}"/>
          </ac:spMkLst>
        </pc:spChg>
      </pc:sldChg>
      <pc:sldChg chg="modSp modNotes">
        <pc:chgData name="Doan, Thi Ngoc My" userId="744f0d41-3bab-408e-ac2a-32babde015ec" providerId="ADAL" clId="{33C6EF9C-EF3A-495D-B4BA-AB8C6A3F7C50}" dt="2021-12-24T12:19:53.736" v="84"/>
        <pc:sldMkLst>
          <pc:docMk/>
          <pc:sldMk cId="0" sldId="370"/>
        </pc:sldMkLst>
        <pc:spChg chg="mod">
          <ac:chgData name="Doan, Thi Ngoc My" userId="744f0d41-3bab-408e-ac2a-32babde015ec" providerId="ADAL" clId="{33C6EF9C-EF3A-495D-B4BA-AB8C6A3F7C50}" dt="2021-12-24T12:19:53.736" v="84"/>
          <ac:spMkLst>
            <pc:docMk/>
            <pc:sldMk cId="0" sldId="370"/>
            <ac:spMk id="47106" creationId="{00000000-0000-0000-0000-000000000000}"/>
          </ac:spMkLst>
        </pc:spChg>
        <pc:picChg chg="mod">
          <ac:chgData name="Doan, Thi Ngoc My" userId="744f0d41-3bab-408e-ac2a-32babde015ec" providerId="ADAL" clId="{33C6EF9C-EF3A-495D-B4BA-AB8C6A3F7C50}" dt="2021-12-24T12:19:53.736" v="84"/>
          <ac:picMkLst>
            <pc:docMk/>
            <pc:sldMk cId="0" sldId="370"/>
            <ac:picMk id="47107" creationId="{00000000-0000-0000-0000-000000000000}"/>
          </ac:picMkLst>
        </pc:picChg>
      </pc:sldChg>
      <pc:sldChg chg="modSp ord modNotes">
        <pc:chgData name="Doan, Thi Ngoc My" userId="744f0d41-3bab-408e-ac2a-32babde015ec" providerId="ADAL" clId="{33C6EF9C-EF3A-495D-B4BA-AB8C6A3F7C50}" dt="2021-12-24T12:19:53.736" v="84"/>
        <pc:sldMkLst>
          <pc:docMk/>
          <pc:sldMk cId="0" sldId="376"/>
        </pc:sldMkLst>
        <pc:spChg chg="mod">
          <ac:chgData name="Doan, Thi Ngoc My" userId="744f0d41-3bab-408e-ac2a-32babde015ec" providerId="ADAL" clId="{33C6EF9C-EF3A-495D-B4BA-AB8C6A3F7C50}" dt="2021-12-24T12:19:53.736" v="84"/>
          <ac:spMkLst>
            <pc:docMk/>
            <pc:sldMk cId="0" sldId="376"/>
            <ac:spMk id="2" creationId="{00000000-0000-0000-0000-000000000000}"/>
          </ac:spMkLst>
        </pc:spChg>
        <pc:spChg chg="mod">
          <ac:chgData name="Doan, Thi Ngoc My" userId="744f0d41-3bab-408e-ac2a-32babde015ec" providerId="ADAL" clId="{33C6EF9C-EF3A-495D-B4BA-AB8C6A3F7C50}" dt="2021-12-24T12:19:53.736" v="84"/>
          <ac:spMkLst>
            <pc:docMk/>
            <pc:sldMk cId="0" sldId="376"/>
            <ac:spMk id="3" creationId="{00000000-0000-0000-0000-000000000000}"/>
          </ac:spMkLst>
        </pc:spChg>
        <pc:spChg chg="mod">
          <ac:chgData name="Doan, Thi Ngoc My" userId="744f0d41-3bab-408e-ac2a-32babde015ec" providerId="ADAL" clId="{33C6EF9C-EF3A-495D-B4BA-AB8C6A3F7C50}" dt="2021-12-24T12:19:53.736" v="84"/>
          <ac:spMkLst>
            <pc:docMk/>
            <pc:sldMk cId="0" sldId="376"/>
            <ac:spMk id="19" creationId="{BE42CC6D-B615-4136-8925-1AE942EC13F8}"/>
          </ac:spMkLst>
        </pc:spChg>
        <pc:spChg chg="mod">
          <ac:chgData name="Doan, Thi Ngoc My" userId="744f0d41-3bab-408e-ac2a-32babde015ec" providerId="ADAL" clId="{33C6EF9C-EF3A-495D-B4BA-AB8C6A3F7C50}" dt="2021-12-24T12:19:53.736" v="84"/>
          <ac:spMkLst>
            <pc:docMk/>
            <pc:sldMk cId="0" sldId="376"/>
            <ac:spMk id="23" creationId="{979E27D9-03C7-44E2-9FF8-15D0C8506AF7}"/>
          </ac:spMkLst>
        </pc:spChg>
        <pc:spChg chg="mod">
          <ac:chgData name="Doan, Thi Ngoc My" userId="744f0d41-3bab-408e-ac2a-32babde015ec" providerId="ADAL" clId="{33C6EF9C-EF3A-495D-B4BA-AB8C6A3F7C50}" dt="2021-12-24T12:19:53.736" v="84"/>
          <ac:spMkLst>
            <pc:docMk/>
            <pc:sldMk cId="0" sldId="376"/>
            <ac:spMk id="25" creationId="{EEBF1590-3B36-48EE-A89D-3B6F3CB256AB}"/>
          </ac:spMkLst>
        </pc:spChg>
        <pc:spChg chg="mod">
          <ac:chgData name="Doan, Thi Ngoc My" userId="744f0d41-3bab-408e-ac2a-32babde015ec" providerId="ADAL" clId="{33C6EF9C-EF3A-495D-B4BA-AB8C6A3F7C50}" dt="2021-12-24T12:19:53.736" v="84"/>
          <ac:spMkLst>
            <pc:docMk/>
            <pc:sldMk cId="0" sldId="376"/>
            <ac:spMk id="27" creationId="{AC8F6C8C-AB5A-4548-942D-E3FD40ACBC49}"/>
          </ac:spMkLst>
        </pc:spChg>
      </pc:sldChg>
      <pc:sldChg chg="modSp ord modNotes">
        <pc:chgData name="Doan, Thi Ngoc My" userId="744f0d41-3bab-408e-ac2a-32babde015ec" providerId="ADAL" clId="{33C6EF9C-EF3A-495D-B4BA-AB8C6A3F7C50}" dt="2021-12-24T12:19:53.736" v="84"/>
        <pc:sldMkLst>
          <pc:docMk/>
          <pc:sldMk cId="0" sldId="377"/>
        </pc:sldMkLst>
        <pc:spChg chg="mod">
          <ac:chgData name="Doan, Thi Ngoc My" userId="744f0d41-3bab-408e-ac2a-32babde015ec" providerId="ADAL" clId="{33C6EF9C-EF3A-495D-B4BA-AB8C6A3F7C50}" dt="2021-12-24T12:19:53.736" v="84"/>
          <ac:spMkLst>
            <pc:docMk/>
            <pc:sldMk cId="0" sldId="377"/>
            <ac:spMk id="79879" creationId="{AB8C311F-7253-4AED-9701-7FC0708C41C7}"/>
          </ac:spMkLst>
        </pc:spChg>
        <pc:spChg chg="mod">
          <ac:chgData name="Doan, Thi Ngoc My" userId="744f0d41-3bab-408e-ac2a-32babde015ec" providerId="ADAL" clId="{33C6EF9C-EF3A-495D-B4BA-AB8C6A3F7C50}" dt="2021-12-24T12:19:53.736" v="84"/>
          <ac:spMkLst>
            <pc:docMk/>
            <pc:sldMk cId="0" sldId="377"/>
            <ac:spMk id="79880" creationId="{FD073016-B734-483B-8953-5BADEE145112}"/>
          </ac:spMkLst>
        </pc:spChg>
        <pc:spChg chg="mod">
          <ac:chgData name="Doan, Thi Ngoc My" userId="744f0d41-3bab-408e-ac2a-32babde015ec" providerId="ADAL" clId="{33C6EF9C-EF3A-495D-B4BA-AB8C6A3F7C50}" dt="2021-12-24T12:19:53.736" v="84"/>
          <ac:spMkLst>
            <pc:docMk/>
            <pc:sldMk cId="0" sldId="377"/>
            <ac:spMk id="79881" creationId="{90A7EAB6-59D3-4325-8DE6-E0CA4009CE53}"/>
          </ac:spMkLst>
        </pc:spChg>
        <pc:spChg chg="mod">
          <ac:chgData name="Doan, Thi Ngoc My" userId="744f0d41-3bab-408e-ac2a-32babde015ec" providerId="ADAL" clId="{33C6EF9C-EF3A-495D-B4BA-AB8C6A3F7C50}" dt="2021-12-24T12:19:53.736" v="84"/>
          <ac:spMkLst>
            <pc:docMk/>
            <pc:sldMk cId="0" sldId="377"/>
            <ac:spMk id="79882" creationId="{A8D57A06-A426-446D-B02C-A2DC6B62E45E}"/>
          </ac:spMkLst>
        </pc:spChg>
        <pc:picChg chg="mod">
          <ac:chgData name="Doan, Thi Ngoc My" userId="744f0d41-3bab-408e-ac2a-32babde015ec" providerId="ADAL" clId="{33C6EF9C-EF3A-495D-B4BA-AB8C6A3F7C50}" dt="2021-12-24T12:19:53.736" v="84"/>
          <ac:picMkLst>
            <pc:docMk/>
            <pc:sldMk cId="0" sldId="377"/>
            <ac:picMk id="79874" creationId="{00000000-0000-0000-0000-000000000000}"/>
          </ac:picMkLst>
        </pc:picChg>
      </pc:sldChg>
      <pc:sldChg chg="modSp ord modNotes">
        <pc:chgData name="Doan, Thi Ngoc My" userId="744f0d41-3bab-408e-ac2a-32babde015ec" providerId="ADAL" clId="{33C6EF9C-EF3A-495D-B4BA-AB8C6A3F7C50}" dt="2021-12-24T12:19:53.736" v="84"/>
        <pc:sldMkLst>
          <pc:docMk/>
          <pc:sldMk cId="0" sldId="379"/>
        </pc:sldMkLst>
        <pc:spChg chg="mod">
          <ac:chgData name="Doan, Thi Ngoc My" userId="744f0d41-3bab-408e-ac2a-32babde015ec" providerId="ADAL" clId="{33C6EF9C-EF3A-495D-B4BA-AB8C6A3F7C50}" dt="2021-12-24T12:19:53.736" v="84"/>
          <ac:spMkLst>
            <pc:docMk/>
            <pc:sldMk cId="0" sldId="379"/>
            <ac:spMk id="2" creationId="{00000000-0000-0000-0000-000000000000}"/>
          </ac:spMkLst>
        </pc:spChg>
        <pc:spChg chg="mod">
          <ac:chgData name="Doan, Thi Ngoc My" userId="744f0d41-3bab-408e-ac2a-32babde015ec" providerId="ADAL" clId="{33C6EF9C-EF3A-495D-B4BA-AB8C6A3F7C50}" dt="2021-12-24T12:19:53.736" v="84"/>
          <ac:spMkLst>
            <pc:docMk/>
            <pc:sldMk cId="0" sldId="379"/>
            <ac:spMk id="3" creationId="{00000000-0000-0000-0000-000000000000}"/>
          </ac:spMkLst>
        </pc:spChg>
        <pc:spChg chg="mod">
          <ac:chgData name="Doan, Thi Ngoc My" userId="744f0d41-3bab-408e-ac2a-32babde015ec" providerId="ADAL" clId="{33C6EF9C-EF3A-495D-B4BA-AB8C6A3F7C50}" dt="2021-12-24T12:19:53.736" v="84"/>
          <ac:spMkLst>
            <pc:docMk/>
            <pc:sldMk cId="0" sldId="379"/>
            <ac:spMk id="8" creationId="{979E27D9-03C7-44E2-9FF8-15D0C8506AF7}"/>
          </ac:spMkLst>
        </pc:spChg>
        <pc:spChg chg="mod">
          <ac:chgData name="Doan, Thi Ngoc My" userId="744f0d41-3bab-408e-ac2a-32babde015ec" providerId="ADAL" clId="{33C6EF9C-EF3A-495D-B4BA-AB8C6A3F7C50}" dt="2021-12-24T12:19:53.736" v="84"/>
          <ac:spMkLst>
            <pc:docMk/>
            <pc:sldMk cId="0" sldId="379"/>
            <ac:spMk id="10" creationId="{EEBF1590-3B36-48EE-A89D-3B6F3CB256AB}"/>
          </ac:spMkLst>
        </pc:spChg>
        <pc:spChg chg="mod">
          <ac:chgData name="Doan, Thi Ngoc My" userId="744f0d41-3bab-408e-ac2a-32babde015ec" providerId="ADAL" clId="{33C6EF9C-EF3A-495D-B4BA-AB8C6A3F7C50}" dt="2021-12-24T12:19:53.736" v="84"/>
          <ac:spMkLst>
            <pc:docMk/>
            <pc:sldMk cId="0" sldId="379"/>
            <ac:spMk id="12" creationId="{AC8F6C8C-AB5A-4548-942D-E3FD40ACBC49}"/>
          </ac:spMkLst>
        </pc:spChg>
      </pc:sldChg>
      <pc:sldChg chg="modSp modNotes">
        <pc:chgData name="Doan, Thi Ngoc My" userId="744f0d41-3bab-408e-ac2a-32babde015ec" providerId="ADAL" clId="{33C6EF9C-EF3A-495D-B4BA-AB8C6A3F7C50}" dt="2021-12-24T12:19:53.736" v="84"/>
        <pc:sldMkLst>
          <pc:docMk/>
          <pc:sldMk cId="0" sldId="382"/>
        </pc:sldMkLst>
        <pc:spChg chg="mod">
          <ac:chgData name="Doan, Thi Ngoc My" userId="744f0d41-3bab-408e-ac2a-32babde015ec" providerId="ADAL" clId="{33C6EF9C-EF3A-495D-B4BA-AB8C6A3F7C50}" dt="2021-12-24T12:19:53.736" v="84"/>
          <ac:spMkLst>
            <pc:docMk/>
            <pc:sldMk cId="0" sldId="382"/>
            <ac:spMk id="10" creationId="{44347625-9070-4E37-822E-D5043D0F8803}"/>
          </ac:spMkLst>
        </pc:spChg>
        <pc:spChg chg="mod">
          <ac:chgData name="Doan, Thi Ngoc My" userId="744f0d41-3bab-408e-ac2a-32babde015ec" providerId="ADAL" clId="{33C6EF9C-EF3A-495D-B4BA-AB8C6A3F7C50}" dt="2021-12-24T12:19:53.736" v="84"/>
          <ac:spMkLst>
            <pc:docMk/>
            <pc:sldMk cId="0" sldId="382"/>
            <ac:spMk id="136" creationId="{979E27D9-03C7-44E2-9FF8-15D0C8506AF7}"/>
          </ac:spMkLst>
        </pc:spChg>
        <pc:spChg chg="mod">
          <ac:chgData name="Doan, Thi Ngoc My" userId="744f0d41-3bab-408e-ac2a-32babde015ec" providerId="ADAL" clId="{33C6EF9C-EF3A-495D-B4BA-AB8C6A3F7C50}" dt="2021-12-24T12:19:53.736" v="84"/>
          <ac:spMkLst>
            <pc:docMk/>
            <pc:sldMk cId="0" sldId="382"/>
            <ac:spMk id="138" creationId="{EEBF1590-3B36-48EE-A89D-3B6F3CB256AB}"/>
          </ac:spMkLst>
        </pc:spChg>
        <pc:spChg chg="mod">
          <ac:chgData name="Doan, Thi Ngoc My" userId="744f0d41-3bab-408e-ac2a-32babde015ec" providerId="ADAL" clId="{33C6EF9C-EF3A-495D-B4BA-AB8C6A3F7C50}" dt="2021-12-24T12:19:53.736" v="84"/>
          <ac:spMkLst>
            <pc:docMk/>
            <pc:sldMk cId="0" sldId="382"/>
            <ac:spMk id="140" creationId="{AC8F6C8C-AB5A-4548-942D-E3FD40ACBC49}"/>
          </ac:spMkLst>
        </pc:spChg>
        <pc:spChg chg="mod">
          <ac:chgData name="Doan, Thi Ngoc My" userId="744f0d41-3bab-408e-ac2a-32babde015ec" providerId="ADAL" clId="{33C6EF9C-EF3A-495D-B4BA-AB8C6A3F7C50}" dt="2021-12-24T12:19:53.736" v="84"/>
          <ac:spMkLst>
            <pc:docMk/>
            <pc:sldMk cId="0" sldId="382"/>
            <ac:spMk id="4098" creationId="{00000000-0000-0000-0000-000000000000}"/>
          </ac:spMkLst>
        </pc:spChg>
        <pc:spChg chg="mod">
          <ac:chgData name="Doan, Thi Ngoc My" userId="744f0d41-3bab-408e-ac2a-32babde015ec" providerId="ADAL" clId="{33C6EF9C-EF3A-495D-B4BA-AB8C6A3F7C50}" dt="2021-12-24T12:19:53.736" v="84"/>
          <ac:spMkLst>
            <pc:docMk/>
            <pc:sldMk cId="0" sldId="382"/>
            <ac:spMk id="4099" creationId="{00000000-0000-0000-0000-000000000000}"/>
          </ac:spMkLst>
        </pc:spChg>
      </pc:sldChg>
      <pc:sldChg chg="addSp modSp mod modNotes">
        <pc:chgData name="Doan, Thi Ngoc My" userId="744f0d41-3bab-408e-ac2a-32babde015ec" providerId="ADAL" clId="{33C6EF9C-EF3A-495D-B4BA-AB8C6A3F7C50}" dt="2021-12-24T12:19:54.438" v="93" actId="27636"/>
        <pc:sldMkLst>
          <pc:docMk/>
          <pc:sldMk cId="0" sldId="384"/>
        </pc:sldMkLst>
        <pc:spChg chg="mod">
          <ac:chgData name="Doan, Thi Ngoc My" userId="744f0d41-3bab-408e-ac2a-32babde015ec" providerId="ADAL" clId="{33C6EF9C-EF3A-495D-B4BA-AB8C6A3F7C50}" dt="2021-12-24T12:19:54.426" v="91" actId="27636"/>
          <ac:spMkLst>
            <pc:docMk/>
            <pc:sldMk cId="0" sldId="384"/>
            <ac:spMk id="7" creationId="{00000000-0000-0000-0000-000000000000}"/>
          </ac:spMkLst>
        </pc:spChg>
        <pc:spChg chg="mod">
          <ac:chgData name="Doan, Thi Ngoc My" userId="744f0d41-3bab-408e-ac2a-32babde015ec" providerId="ADAL" clId="{33C6EF9C-EF3A-495D-B4BA-AB8C6A3F7C50}" dt="2021-12-24T12:19:54.414" v="88" actId="27636"/>
          <ac:spMkLst>
            <pc:docMk/>
            <pc:sldMk cId="0" sldId="384"/>
            <ac:spMk id="8" creationId="{00000000-0000-0000-0000-000000000000}"/>
          </ac:spMkLst>
        </pc:spChg>
        <pc:spChg chg="mod">
          <ac:chgData name="Doan, Thi Ngoc My" userId="744f0d41-3bab-408e-ac2a-32babde015ec" providerId="ADAL" clId="{33C6EF9C-EF3A-495D-B4BA-AB8C6A3F7C50}" dt="2021-12-24T12:19:54.423" v="90" actId="27636"/>
          <ac:spMkLst>
            <pc:docMk/>
            <pc:sldMk cId="0" sldId="384"/>
            <ac:spMk id="9" creationId="{00000000-0000-0000-0000-000000000000}"/>
          </ac:spMkLst>
        </pc:spChg>
        <pc:spChg chg="mod">
          <ac:chgData name="Doan, Thi Ngoc My" userId="744f0d41-3bab-408e-ac2a-32babde015ec" providerId="ADAL" clId="{33C6EF9C-EF3A-495D-B4BA-AB8C6A3F7C50}" dt="2021-12-24T12:19:54.433" v="92" actId="27636"/>
          <ac:spMkLst>
            <pc:docMk/>
            <pc:sldMk cId="0" sldId="384"/>
            <ac:spMk id="10" creationId="{00000000-0000-0000-0000-000000000000}"/>
          </ac:spMkLst>
        </pc:spChg>
        <pc:spChg chg="mod">
          <ac:chgData name="Doan, Thi Ngoc My" userId="744f0d41-3bab-408e-ac2a-32babde015ec" providerId="ADAL" clId="{33C6EF9C-EF3A-495D-B4BA-AB8C6A3F7C50}" dt="2021-12-24T12:19:54.401" v="86" actId="27636"/>
          <ac:spMkLst>
            <pc:docMk/>
            <pc:sldMk cId="0" sldId="384"/>
            <ac:spMk id="11" creationId="{00000000-0000-0000-0000-000000000000}"/>
          </ac:spMkLst>
        </pc:spChg>
        <pc:spChg chg="mod">
          <ac:chgData name="Doan, Thi Ngoc My" userId="744f0d41-3bab-408e-ac2a-32babde015ec" providerId="ADAL" clId="{33C6EF9C-EF3A-495D-B4BA-AB8C6A3F7C50}" dt="2021-12-24T12:19:54.408" v="87" actId="27636"/>
          <ac:spMkLst>
            <pc:docMk/>
            <pc:sldMk cId="0" sldId="384"/>
            <ac:spMk id="16" creationId="{00000000-0000-0000-0000-000000000000}"/>
          </ac:spMkLst>
        </pc:spChg>
        <pc:spChg chg="mod">
          <ac:chgData name="Doan, Thi Ngoc My" userId="744f0d41-3bab-408e-ac2a-32babde015ec" providerId="ADAL" clId="{33C6EF9C-EF3A-495D-B4BA-AB8C6A3F7C50}" dt="2021-12-24T12:19:54.438" v="93" actId="27636"/>
          <ac:spMkLst>
            <pc:docMk/>
            <pc:sldMk cId="0" sldId="384"/>
            <ac:spMk id="17" creationId="{00000000-0000-0000-0000-000000000000}"/>
          </ac:spMkLst>
        </pc:spChg>
        <pc:spChg chg="mod">
          <ac:chgData name="Doan, Thi Ngoc My" userId="744f0d41-3bab-408e-ac2a-32babde015ec" providerId="ADAL" clId="{33C6EF9C-EF3A-495D-B4BA-AB8C6A3F7C50}" dt="2021-12-24T12:19:54.420" v="89" actId="27636"/>
          <ac:spMkLst>
            <pc:docMk/>
            <pc:sldMk cId="0" sldId="384"/>
            <ac:spMk id="18" creationId="{00000000-0000-0000-0000-000000000000}"/>
          </ac:spMkLst>
        </pc:spChg>
        <pc:spChg chg="add mod">
          <ac:chgData name="Doan, Thi Ngoc My" userId="744f0d41-3bab-408e-ac2a-32babde015ec" providerId="ADAL" clId="{33C6EF9C-EF3A-495D-B4BA-AB8C6A3F7C50}" dt="2021-12-24T12:19:53.736" v="84"/>
          <ac:spMkLst>
            <pc:docMk/>
            <pc:sldMk cId="0" sldId="384"/>
            <ac:spMk id="20" creationId="{10D6BB42-A0DB-4804-851C-9EAA41C7B737}"/>
          </ac:spMkLst>
        </pc:spChg>
        <pc:spChg chg="mod">
          <ac:chgData name="Doan, Thi Ngoc My" userId="744f0d41-3bab-408e-ac2a-32babde015ec" providerId="ADAL" clId="{33C6EF9C-EF3A-495D-B4BA-AB8C6A3F7C50}" dt="2021-12-24T12:19:54.394" v="85" actId="27636"/>
          <ac:spMkLst>
            <pc:docMk/>
            <pc:sldMk cId="0" sldId="384"/>
            <ac:spMk id="55" creationId="{00000000-0000-0000-0000-000000000000}"/>
          </ac:spMkLst>
        </pc:spChg>
        <pc:graphicFrameChg chg="mod">
          <ac:chgData name="Doan, Thi Ngoc My" userId="744f0d41-3bab-408e-ac2a-32babde015ec" providerId="ADAL" clId="{33C6EF9C-EF3A-495D-B4BA-AB8C6A3F7C50}" dt="2021-12-24T12:19:53.736" v="84"/>
          <ac:graphicFrameMkLst>
            <pc:docMk/>
            <pc:sldMk cId="0" sldId="384"/>
            <ac:graphicFrameMk id="6" creationId="{00000000-0000-0000-0000-000000000000}"/>
          </ac:graphicFrameMkLst>
        </pc:graphicFrameChg>
        <pc:picChg chg="mod">
          <ac:chgData name="Doan, Thi Ngoc My" userId="744f0d41-3bab-408e-ac2a-32babde015ec" providerId="ADAL" clId="{33C6EF9C-EF3A-495D-B4BA-AB8C6A3F7C50}" dt="2021-12-24T12:19:53.736" v="84"/>
          <ac:picMkLst>
            <pc:docMk/>
            <pc:sldMk cId="0" sldId="384"/>
            <ac:picMk id="4" creationId="{00000000-0000-0000-0000-000000000000}"/>
          </ac:picMkLst>
        </pc:picChg>
        <pc:picChg chg="mod">
          <ac:chgData name="Doan, Thi Ngoc My" userId="744f0d41-3bab-408e-ac2a-32babde015ec" providerId="ADAL" clId="{33C6EF9C-EF3A-495D-B4BA-AB8C6A3F7C50}" dt="2021-12-24T12:19:53.736" v="84"/>
          <ac:picMkLst>
            <pc:docMk/>
            <pc:sldMk cId="0" sldId="384"/>
            <ac:picMk id="19" creationId="{00000000-0000-0000-0000-000000000000}"/>
          </ac:picMkLst>
        </pc:picChg>
      </pc:sldChg>
      <pc:sldChg chg="modNotes">
        <pc:chgData name="Doan, Thi Ngoc My" userId="744f0d41-3bab-408e-ac2a-32babde015ec" providerId="ADAL" clId="{33C6EF9C-EF3A-495D-B4BA-AB8C6A3F7C50}" dt="2021-12-24T12:19:53.736" v="84"/>
        <pc:sldMkLst>
          <pc:docMk/>
          <pc:sldMk cId="0" sldId="404"/>
        </pc:sldMkLst>
      </pc:sldChg>
      <pc:sldChg chg="modSp ord modNotes">
        <pc:chgData name="Doan, Thi Ngoc My" userId="744f0d41-3bab-408e-ac2a-32babde015ec" providerId="ADAL" clId="{33C6EF9C-EF3A-495D-B4BA-AB8C6A3F7C50}" dt="2021-12-24T12:19:53.736" v="84"/>
        <pc:sldMkLst>
          <pc:docMk/>
          <pc:sldMk cId="0" sldId="405"/>
        </pc:sldMkLst>
        <pc:spChg chg="mod">
          <ac:chgData name="Doan, Thi Ngoc My" userId="744f0d41-3bab-408e-ac2a-32babde015ec" providerId="ADAL" clId="{33C6EF9C-EF3A-495D-B4BA-AB8C6A3F7C50}" dt="2021-12-24T12:19:53.736" v="84"/>
          <ac:spMkLst>
            <pc:docMk/>
            <pc:sldMk cId="0" sldId="405"/>
            <ac:spMk id="2" creationId="{00000000-0000-0000-0000-000000000000}"/>
          </ac:spMkLst>
        </pc:spChg>
        <pc:spChg chg="mod">
          <ac:chgData name="Doan, Thi Ngoc My" userId="744f0d41-3bab-408e-ac2a-32babde015ec" providerId="ADAL" clId="{33C6EF9C-EF3A-495D-B4BA-AB8C6A3F7C50}" dt="2021-12-24T12:19:53.736" v="84"/>
          <ac:spMkLst>
            <pc:docMk/>
            <pc:sldMk cId="0" sldId="405"/>
            <ac:spMk id="3" creationId="{00000000-0000-0000-0000-000000000000}"/>
          </ac:spMkLst>
        </pc:spChg>
        <pc:spChg chg="mod">
          <ac:chgData name="Doan, Thi Ngoc My" userId="744f0d41-3bab-408e-ac2a-32babde015ec" providerId="ADAL" clId="{33C6EF9C-EF3A-495D-B4BA-AB8C6A3F7C50}" dt="2021-12-24T12:19:53.736" v="84"/>
          <ac:spMkLst>
            <pc:docMk/>
            <pc:sldMk cId="0" sldId="405"/>
            <ac:spMk id="8" creationId="{1B15ED52-F352-441B-82BF-E0EA34836D08}"/>
          </ac:spMkLst>
        </pc:spChg>
        <pc:spChg chg="mod">
          <ac:chgData name="Doan, Thi Ngoc My" userId="744f0d41-3bab-408e-ac2a-32babde015ec" providerId="ADAL" clId="{33C6EF9C-EF3A-495D-B4BA-AB8C6A3F7C50}" dt="2021-12-24T12:19:53.736" v="84"/>
          <ac:spMkLst>
            <pc:docMk/>
            <pc:sldMk cId="0" sldId="405"/>
            <ac:spMk id="10" creationId="{3B2E3793-BFE6-45A2-9B7B-E18844431C99}"/>
          </ac:spMkLst>
        </pc:spChg>
        <pc:spChg chg="mod">
          <ac:chgData name="Doan, Thi Ngoc My" userId="744f0d41-3bab-408e-ac2a-32babde015ec" providerId="ADAL" clId="{33C6EF9C-EF3A-495D-B4BA-AB8C6A3F7C50}" dt="2021-12-24T12:19:53.736" v="84"/>
          <ac:spMkLst>
            <pc:docMk/>
            <pc:sldMk cId="0" sldId="405"/>
            <ac:spMk id="12" creationId="{BC4C4868-CB8F-4AF9-9CDB-8108F2C19B67}"/>
          </ac:spMkLst>
        </pc:spChg>
        <pc:spChg chg="mod">
          <ac:chgData name="Doan, Thi Ngoc My" userId="744f0d41-3bab-408e-ac2a-32babde015ec" providerId="ADAL" clId="{33C6EF9C-EF3A-495D-B4BA-AB8C6A3F7C50}" dt="2021-12-24T12:19:53.736" v="84"/>
          <ac:spMkLst>
            <pc:docMk/>
            <pc:sldMk cId="0" sldId="405"/>
            <ac:spMk id="14" creationId="{375E0459-6403-40CD-989D-56A4407CA12E}"/>
          </ac:spMkLst>
        </pc:spChg>
        <pc:spChg chg="mod">
          <ac:chgData name="Doan, Thi Ngoc My" userId="744f0d41-3bab-408e-ac2a-32babde015ec" providerId="ADAL" clId="{33C6EF9C-EF3A-495D-B4BA-AB8C6A3F7C50}" dt="2021-12-24T12:19:53.736" v="84"/>
          <ac:spMkLst>
            <pc:docMk/>
            <pc:sldMk cId="0" sldId="405"/>
            <ac:spMk id="16" creationId="{53E5B1A8-3AC9-4BD1-9BBC-78CA94F2D1BA}"/>
          </ac:spMkLst>
        </pc:spChg>
      </pc:sldChg>
      <pc:sldChg chg="modSp modNotes">
        <pc:chgData name="Doan, Thi Ngoc My" userId="744f0d41-3bab-408e-ac2a-32babde015ec" providerId="ADAL" clId="{33C6EF9C-EF3A-495D-B4BA-AB8C6A3F7C50}" dt="2021-12-24T12:19:53.736" v="84"/>
        <pc:sldMkLst>
          <pc:docMk/>
          <pc:sldMk cId="213971647" sldId="414"/>
        </pc:sldMkLst>
        <pc:picChg chg="mod">
          <ac:chgData name="Doan, Thi Ngoc My" userId="744f0d41-3bab-408e-ac2a-32babde015ec" providerId="ADAL" clId="{33C6EF9C-EF3A-495D-B4BA-AB8C6A3F7C50}" dt="2021-12-24T12:19:53.736" v="84"/>
          <ac:picMkLst>
            <pc:docMk/>
            <pc:sldMk cId="213971647" sldId="414"/>
            <ac:picMk id="4" creationId="{00000000-0000-0000-0000-000000000000}"/>
          </ac:picMkLst>
        </pc:picChg>
      </pc:sldChg>
      <pc:sldChg chg="add del">
        <pc:chgData name="Doan, Thi Ngoc My" userId="744f0d41-3bab-408e-ac2a-32babde015ec" providerId="ADAL" clId="{33C6EF9C-EF3A-495D-B4BA-AB8C6A3F7C50}" dt="2021-12-23T11:18:43.043" v="72" actId="47"/>
        <pc:sldMkLst>
          <pc:docMk/>
          <pc:sldMk cId="0" sldId="428"/>
        </pc:sldMkLst>
      </pc:sldChg>
      <pc:sldChg chg="add del">
        <pc:chgData name="Doan, Thi Ngoc My" userId="744f0d41-3bab-408e-ac2a-32babde015ec" providerId="ADAL" clId="{33C6EF9C-EF3A-495D-B4BA-AB8C6A3F7C50}" dt="2021-12-24T04:02:30.839" v="74" actId="47"/>
        <pc:sldMkLst>
          <pc:docMk/>
          <pc:sldMk cId="4233192283" sldId="429"/>
        </pc:sldMkLst>
      </pc:sldChg>
      <pc:sldChg chg="add del">
        <pc:chgData name="Doan, Thi Ngoc My" userId="744f0d41-3bab-408e-ac2a-32babde015ec" providerId="ADAL" clId="{33C6EF9C-EF3A-495D-B4BA-AB8C6A3F7C50}" dt="2021-12-24T04:02:30.839" v="74" actId="47"/>
        <pc:sldMkLst>
          <pc:docMk/>
          <pc:sldMk cId="2573716377" sldId="430"/>
        </pc:sldMkLst>
      </pc:sldChg>
      <pc:sldChg chg="add del">
        <pc:chgData name="Doan, Thi Ngoc My" userId="744f0d41-3bab-408e-ac2a-32babde015ec" providerId="ADAL" clId="{33C6EF9C-EF3A-495D-B4BA-AB8C6A3F7C50}" dt="2021-12-24T04:02:30.839" v="74" actId="47"/>
        <pc:sldMkLst>
          <pc:docMk/>
          <pc:sldMk cId="1239584916" sldId="431"/>
        </pc:sldMkLst>
      </pc:sldChg>
      <pc:sldChg chg="del">
        <pc:chgData name="Doan, Thi Ngoc My" userId="744f0d41-3bab-408e-ac2a-32babde015ec" providerId="ADAL" clId="{33C6EF9C-EF3A-495D-B4BA-AB8C6A3F7C50}" dt="2021-12-24T04:02:30.839" v="74" actId="47"/>
        <pc:sldMkLst>
          <pc:docMk/>
          <pc:sldMk cId="3510107719" sldId="432"/>
        </pc:sldMkLst>
      </pc:sldChg>
      <pc:sldChg chg="modSp modNotes">
        <pc:chgData name="Doan, Thi Ngoc My" userId="744f0d41-3bab-408e-ac2a-32babde015ec" providerId="ADAL" clId="{33C6EF9C-EF3A-495D-B4BA-AB8C6A3F7C50}" dt="2021-12-24T12:19:53.736" v="84"/>
        <pc:sldMkLst>
          <pc:docMk/>
          <pc:sldMk cId="0" sldId="437"/>
        </pc:sldMkLst>
        <pc:picChg chg="mod">
          <ac:chgData name="Doan, Thi Ngoc My" userId="744f0d41-3bab-408e-ac2a-32babde015ec" providerId="ADAL" clId="{33C6EF9C-EF3A-495D-B4BA-AB8C6A3F7C50}" dt="2021-12-24T12:19:53.736" v="84"/>
          <ac:picMkLst>
            <pc:docMk/>
            <pc:sldMk cId="0" sldId="437"/>
            <ac:picMk id="3" creationId="{00000000-0000-0000-0000-000000000000}"/>
          </ac:picMkLst>
        </pc:picChg>
        <pc:picChg chg="mod">
          <ac:chgData name="Doan, Thi Ngoc My" userId="744f0d41-3bab-408e-ac2a-32babde015ec" providerId="ADAL" clId="{33C6EF9C-EF3A-495D-B4BA-AB8C6A3F7C50}" dt="2021-12-24T12:19:53.736" v="84"/>
          <ac:picMkLst>
            <pc:docMk/>
            <pc:sldMk cId="0" sldId="437"/>
            <ac:picMk id="271362" creationId="{00000000-0000-0000-0000-000000000000}"/>
          </ac:picMkLst>
        </pc:picChg>
      </pc:sldChg>
      <pc:sldChg chg="modSp modNotes">
        <pc:chgData name="Doan, Thi Ngoc My" userId="744f0d41-3bab-408e-ac2a-32babde015ec" providerId="ADAL" clId="{33C6EF9C-EF3A-495D-B4BA-AB8C6A3F7C50}" dt="2021-12-24T12:19:53.736" v="84"/>
        <pc:sldMkLst>
          <pc:docMk/>
          <pc:sldMk cId="3614664004" sldId="441"/>
        </pc:sldMkLst>
        <pc:spChg chg="mod">
          <ac:chgData name="Doan, Thi Ngoc My" userId="744f0d41-3bab-408e-ac2a-32babde015ec" providerId="ADAL" clId="{33C6EF9C-EF3A-495D-B4BA-AB8C6A3F7C50}" dt="2021-12-24T12:19:53.736" v="84"/>
          <ac:spMkLst>
            <pc:docMk/>
            <pc:sldMk cId="3614664004" sldId="441"/>
            <ac:spMk id="9" creationId="{00000000-0000-0000-0000-000000000000}"/>
          </ac:spMkLst>
        </pc:spChg>
        <pc:picChg chg="mod">
          <ac:chgData name="Doan, Thi Ngoc My" userId="744f0d41-3bab-408e-ac2a-32babde015ec" providerId="ADAL" clId="{33C6EF9C-EF3A-495D-B4BA-AB8C6A3F7C50}" dt="2021-12-24T12:19:53.736" v="84"/>
          <ac:picMkLst>
            <pc:docMk/>
            <pc:sldMk cId="3614664004" sldId="441"/>
            <ac:picMk id="4" creationId="{00000000-0000-0000-0000-000000000000}"/>
          </ac:picMkLst>
        </pc:picChg>
        <pc:picChg chg="mod">
          <ac:chgData name="Doan, Thi Ngoc My" userId="744f0d41-3bab-408e-ac2a-32babde015ec" providerId="ADAL" clId="{33C6EF9C-EF3A-495D-B4BA-AB8C6A3F7C50}" dt="2021-12-24T12:19:53.736" v="84"/>
          <ac:picMkLst>
            <pc:docMk/>
            <pc:sldMk cId="3614664004" sldId="441"/>
            <ac:picMk id="5" creationId="{00000000-0000-0000-0000-000000000000}"/>
          </ac:picMkLst>
        </pc:picChg>
        <pc:picChg chg="mod">
          <ac:chgData name="Doan, Thi Ngoc My" userId="744f0d41-3bab-408e-ac2a-32babde015ec" providerId="ADAL" clId="{33C6EF9C-EF3A-495D-B4BA-AB8C6A3F7C50}" dt="2021-12-24T12:19:53.736" v="84"/>
          <ac:picMkLst>
            <pc:docMk/>
            <pc:sldMk cId="3614664004" sldId="441"/>
            <ac:picMk id="6" creationId="{00000000-0000-0000-0000-000000000000}"/>
          </ac:picMkLst>
        </pc:picChg>
        <pc:picChg chg="mod">
          <ac:chgData name="Doan, Thi Ngoc My" userId="744f0d41-3bab-408e-ac2a-32babde015ec" providerId="ADAL" clId="{33C6EF9C-EF3A-495D-B4BA-AB8C6A3F7C50}" dt="2021-12-24T12:19:53.736" v="84"/>
          <ac:picMkLst>
            <pc:docMk/>
            <pc:sldMk cId="3614664004" sldId="441"/>
            <ac:picMk id="7" creationId="{00000000-0000-0000-0000-000000000000}"/>
          </ac:picMkLst>
        </pc:picChg>
        <pc:picChg chg="mod">
          <ac:chgData name="Doan, Thi Ngoc My" userId="744f0d41-3bab-408e-ac2a-32babde015ec" providerId="ADAL" clId="{33C6EF9C-EF3A-495D-B4BA-AB8C6A3F7C50}" dt="2021-12-24T12:19:53.736" v="84"/>
          <ac:picMkLst>
            <pc:docMk/>
            <pc:sldMk cId="3614664004" sldId="441"/>
            <ac:picMk id="8" creationId="{00000000-0000-0000-0000-000000000000}"/>
          </ac:picMkLst>
        </pc:picChg>
      </pc:sldChg>
      <pc:sldChg chg="modSp add modNotes">
        <pc:chgData name="Doan, Thi Ngoc My" userId="744f0d41-3bab-408e-ac2a-32babde015ec" providerId="ADAL" clId="{33C6EF9C-EF3A-495D-B4BA-AB8C6A3F7C50}" dt="2021-12-24T12:19:53.736" v="84"/>
        <pc:sldMkLst>
          <pc:docMk/>
          <pc:sldMk cId="3252833730" sldId="442"/>
        </pc:sldMkLst>
        <pc:spChg chg="mod">
          <ac:chgData name="Doan, Thi Ngoc My" userId="744f0d41-3bab-408e-ac2a-32babde015ec" providerId="ADAL" clId="{33C6EF9C-EF3A-495D-B4BA-AB8C6A3F7C50}" dt="2021-12-24T12:19:53.736" v="84"/>
          <ac:spMkLst>
            <pc:docMk/>
            <pc:sldMk cId="3252833730" sldId="442"/>
            <ac:spMk id="6" creationId="{00000000-0000-0000-0000-000000000000}"/>
          </ac:spMkLst>
        </pc:spChg>
        <pc:graphicFrameChg chg="mod">
          <ac:chgData name="Doan, Thi Ngoc My" userId="744f0d41-3bab-408e-ac2a-32babde015ec" providerId="ADAL" clId="{33C6EF9C-EF3A-495D-B4BA-AB8C6A3F7C50}" dt="2021-12-24T12:19:53.736" v="84"/>
          <ac:graphicFrameMkLst>
            <pc:docMk/>
            <pc:sldMk cId="3252833730" sldId="442"/>
            <ac:graphicFrameMk id="5" creationId="{00000000-0000-0000-0000-000000000000}"/>
          </ac:graphicFrameMkLst>
        </pc:graphicFrameChg>
      </pc:sldChg>
      <pc:sldChg chg="modSp modNotes">
        <pc:chgData name="Doan, Thi Ngoc My" userId="744f0d41-3bab-408e-ac2a-32babde015ec" providerId="ADAL" clId="{33C6EF9C-EF3A-495D-B4BA-AB8C6A3F7C50}" dt="2021-12-24T12:19:53.736" v="84"/>
        <pc:sldMkLst>
          <pc:docMk/>
          <pc:sldMk cId="0" sldId="444"/>
        </pc:sldMkLst>
        <pc:spChg chg="mod">
          <ac:chgData name="Doan, Thi Ngoc My" userId="744f0d41-3bab-408e-ac2a-32babde015ec" providerId="ADAL" clId="{33C6EF9C-EF3A-495D-B4BA-AB8C6A3F7C50}" dt="2021-12-24T12:19:53.736" v="84"/>
          <ac:spMkLst>
            <pc:docMk/>
            <pc:sldMk cId="0" sldId="444"/>
            <ac:spMk id="2" creationId="{00000000-0000-0000-0000-000000000000}"/>
          </ac:spMkLst>
        </pc:spChg>
        <pc:spChg chg="mod">
          <ac:chgData name="Doan, Thi Ngoc My" userId="744f0d41-3bab-408e-ac2a-32babde015ec" providerId="ADAL" clId="{33C6EF9C-EF3A-495D-B4BA-AB8C6A3F7C50}" dt="2021-12-24T12:19:53.736" v="84"/>
          <ac:spMkLst>
            <pc:docMk/>
            <pc:sldMk cId="0" sldId="444"/>
            <ac:spMk id="3" creationId="{00000000-0000-0000-0000-000000000000}"/>
          </ac:spMkLst>
        </pc:spChg>
        <pc:spChg chg="mod">
          <ac:chgData name="Doan, Thi Ngoc My" userId="744f0d41-3bab-408e-ac2a-32babde015ec" providerId="ADAL" clId="{33C6EF9C-EF3A-495D-B4BA-AB8C6A3F7C50}" dt="2021-12-24T12:19:53.736" v="84"/>
          <ac:spMkLst>
            <pc:docMk/>
            <pc:sldMk cId="0" sldId="444"/>
            <ac:spMk id="8" creationId="{1B15ED52-F352-441B-82BF-E0EA34836D08}"/>
          </ac:spMkLst>
        </pc:spChg>
        <pc:spChg chg="mod">
          <ac:chgData name="Doan, Thi Ngoc My" userId="744f0d41-3bab-408e-ac2a-32babde015ec" providerId="ADAL" clId="{33C6EF9C-EF3A-495D-B4BA-AB8C6A3F7C50}" dt="2021-12-24T12:19:53.736" v="84"/>
          <ac:spMkLst>
            <pc:docMk/>
            <pc:sldMk cId="0" sldId="444"/>
            <ac:spMk id="10" creationId="{3B2E3793-BFE6-45A2-9B7B-E18844431C99}"/>
          </ac:spMkLst>
        </pc:spChg>
        <pc:spChg chg="mod">
          <ac:chgData name="Doan, Thi Ngoc My" userId="744f0d41-3bab-408e-ac2a-32babde015ec" providerId="ADAL" clId="{33C6EF9C-EF3A-495D-B4BA-AB8C6A3F7C50}" dt="2021-12-24T12:19:53.736" v="84"/>
          <ac:spMkLst>
            <pc:docMk/>
            <pc:sldMk cId="0" sldId="444"/>
            <ac:spMk id="12" creationId="{BC4C4868-CB8F-4AF9-9CDB-8108F2C19B67}"/>
          </ac:spMkLst>
        </pc:spChg>
        <pc:spChg chg="mod">
          <ac:chgData name="Doan, Thi Ngoc My" userId="744f0d41-3bab-408e-ac2a-32babde015ec" providerId="ADAL" clId="{33C6EF9C-EF3A-495D-B4BA-AB8C6A3F7C50}" dt="2021-12-24T12:19:53.736" v="84"/>
          <ac:spMkLst>
            <pc:docMk/>
            <pc:sldMk cId="0" sldId="444"/>
            <ac:spMk id="14" creationId="{375E0459-6403-40CD-989D-56A4407CA12E}"/>
          </ac:spMkLst>
        </pc:spChg>
        <pc:spChg chg="mod">
          <ac:chgData name="Doan, Thi Ngoc My" userId="744f0d41-3bab-408e-ac2a-32babde015ec" providerId="ADAL" clId="{33C6EF9C-EF3A-495D-B4BA-AB8C6A3F7C50}" dt="2021-12-24T12:19:53.736" v="84"/>
          <ac:spMkLst>
            <pc:docMk/>
            <pc:sldMk cId="0" sldId="444"/>
            <ac:spMk id="16" creationId="{53E5B1A8-3AC9-4BD1-9BBC-78CA94F2D1BA}"/>
          </ac:spMkLst>
        </pc:spChg>
      </pc:sldChg>
      <pc:sldChg chg="modSp modNotes">
        <pc:chgData name="Doan, Thi Ngoc My" userId="744f0d41-3bab-408e-ac2a-32babde015ec" providerId="ADAL" clId="{33C6EF9C-EF3A-495D-B4BA-AB8C6A3F7C50}" dt="2021-12-24T12:19:53.736" v="84"/>
        <pc:sldMkLst>
          <pc:docMk/>
          <pc:sldMk cId="0" sldId="449"/>
        </pc:sldMkLst>
        <pc:spChg chg="mod">
          <ac:chgData name="Doan, Thi Ngoc My" userId="744f0d41-3bab-408e-ac2a-32babde015ec" providerId="ADAL" clId="{33C6EF9C-EF3A-495D-B4BA-AB8C6A3F7C50}" dt="2021-12-24T12:19:53.736" v="84"/>
          <ac:spMkLst>
            <pc:docMk/>
            <pc:sldMk cId="0" sldId="449"/>
            <ac:spMk id="40962" creationId="{00000000-0000-0000-0000-000000000000}"/>
          </ac:spMkLst>
        </pc:spChg>
        <pc:spChg chg="mod">
          <ac:chgData name="Doan, Thi Ngoc My" userId="744f0d41-3bab-408e-ac2a-32babde015ec" providerId="ADAL" clId="{33C6EF9C-EF3A-495D-B4BA-AB8C6A3F7C50}" dt="2021-12-24T12:19:53.736" v="84"/>
          <ac:spMkLst>
            <pc:docMk/>
            <pc:sldMk cId="0" sldId="449"/>
            <ac:spMk id="40964" creationId="{00000000-0000-0000-0000-000000000000}"/>
          </ac:spMkLst>
        </pc:spChg>
        <pc:spChg chg="mod">
          <ac:chgData name="Doan, Thi Ngoc My" userId="744f0d41-3bab-408e-ac2a-32babde015ec" providerId="ADAL" clId="{33C6EF9C-EF3A-495D-B4BA-AB8C6A3F7C50}" dt="2021-12-24T12:19:53.736" v="84"/>
          <ac:spMkLst>
            <pc:docMk/>
            <pc:sldMk cId="0" sldId="449"/>
            <ac:spMk id="40967" creationId="{00000000-0000-0000-0000-000000000000}"/>
          </ac:spMkLst>
        </pc:spChg>
        <pc:picChg chg="mod">
          <ac:chgData name="Doan, Thi Ngoc My" userId="744f0d41-3bab-408e-ac2a-32babde015ec" providerId="ADAL" clId="{33C6EF9C-EF3A-495D-B4BA-AB8C6A3F7C50}" dt="2021-12-24T12:19:53.736" v="84"/>
          <ac:picMkLst>
            <pc:docMk/>
            <pc:sldMk cId="0" sldId="449"/>
            <ac:picMk id="40963" creationId="{00000000-0000-0000-0000-000000000000}"/>
          </ac:picMkLst>
        </pc:picChg>
        <pc:picChg chg="mod">
          <ac:chgData name="Doan, Thi Ngoc My" userId="744f0d41-3bab-408e-ac2a-32babde015ec" providerId="ADAL" clId="{33C6EF9C-EF3A-495D-B4BA-AB8C6A3F7C50}" dt="2021-12-24T12:19:53.736" v="84"/>
          <ac:picMkLst>
            <pc:docMk/>
            <pc:sldMk cId="0" sldId="449"/>
            <ac:picMk id="40966" creationId="{00000000-0000-0000-0000-000000000000}"/>
          </ac:picMkLst>
        </pc:picChg>
      </pc:sldChg>
      <pc:sldChg chg="addSp modSp mod modNotes">
        <pc:chgData name="Doan, Thi Ngoc My" userId="744f0d41-3bab-408e-ac2a-32babde015ec" providerId="ADAL" clId="{33C6EF9C-EF3A-495D-B4BA-AB8C6A3F7C50}" dt="2021-12-24T12:19:53.736" v="84"/>
        <pc:sldMkLst>
          <pc:docMk/>
          <pc:sldMk cId="1957892562" sldId="451"/>
        </pc:sldMkLst>
        <pc:spChg chg="mod">
          <ac:chgData name="Doan, Thi Ngoc My" userId="744f0d41-3bab-408e-ac2a-32babde015ec" providerId="ADAL" clId="{33C6EF9C-EF3A-495D-B4BA-AB8C6A3F7C50}" dt="2021-12-24T12:19:53.736" v="84"/>
          <ac:spMkLst>
            <pc:docMk/>
            <pc:sldMk cId="1957892562" sldId="451"/>
            <ac:spMk id="2" creationId="{00000000-0000-0000-0000-000000000000}"/>
          </ac:spMkLst>
        </pc:spChg>
        <pc:spChg chg="mod">
          <ac:chgData name="Doan, Thi Ngoc My" userId="744f0d41-3bab-408e-ac2a-32babde015ec" providerId="ADAL" clId="{33C6EF9C-EF3A-495D-B4BA-AB8C6A3F7C50}" dt="2021-12-24T12:19:53.736" v="84"/>
          <ac:spMkLst>
            <pc:docMk/>
            <pc:sldMk cId="1957892562" sldId="451"/>
            <ac:spMk id="3" creationId="{00000000-0000-0000-0000-000000000000}"/>
          </ac:spMkLst>
        </pc:spChg>
        <pc:spChg chg="add mod">
          <ac:chgData name="Doan, Thi Ngoc My" userId="744f0d41-3bab-408e-ac2a-32babde015ec" providerId="ADAL" clId="{33C6EF9C-EF3A-495D-B4BA-AB8C6A3F7C50}" dt="2021-12-24T12:19:53.736" v="84"/>
          <ac:spMkLst>
            <pc:docMk/>
            <pc:sldMk cId="1957892562" sldId="451"/>
            <ac:spMk id="4" creationId="{F74486FA-F55C-45EA-9EF3-A2FE532E101D}"/>
          </ac:spMkLst>
        </pc:spChg>
        <pc:spChg chg="add mod">
          <ac:chgData name="Doan, Thi Ngoc My" userId="744f0d41-3bab-408e-ac2a-32babde015ec" providerId="ADAL" clId="{33C6EF9C-EF3A-495D-B4BA-AB8C6A3F7C50}" dt="2021-12-24T12:19:53.736" v="84"/>
          <ac:spMkLst>
            <pc:docMk/>
            <pc:sldMk cId="1957892562" sldId="451"/>
            <ac:spMk id="10" creationId="{A3B4D113-594A-4723-8B86-D85D4FC90749}"/>
          </ac:spMkLst>
        </pc:spChg>
        <pc:spChg chg="mod">
          <ac:chgData name="Doan, Thi Ngoc My" userId="744f0d41-3bab-408e-ac2a-32babde015ec" providerId="ADAL" clId="{33C6EF9C-EF3A-495D-B4BA-AB8C6A3F7C50}" dt="2021-12-24T12:19:53.736" v="84"/>
          <ac:spMkLst>
            <pc:docMk/>
            <pc:sldMk cId="1957892562" sldId="451"/>
            <ac:spMk id="11" creationId="{EE52C6F3-26E1-4223-9BF6-7F985A59C38F}"/>
          </ac:spMkLst>
        </pc:spChg>
        <pc:spChg chg="mod">
          <ac:chgData name="Doan, Thi Ngoc My" userId="744f0d41-3bab-408e-ac2a-32babde015ec" providerId="ADAL" clId="{33C6EF9C-EF3A-495D-B4BA-AB8C6A3F7C50}" dt="2021-12-24T12:19:53.736" v="84"/>
          <ac:spMkLst>
            <pc:docMk/>
            <pc:sldMk cId="1957892562" sldId="451"/>
            <ac:spMk id="13" creationId="{5A65989E-BBD5-44D7-AA86-7AFD5D46BBC0}"/>
          </ac:spMkLst>
        </pc:spChg>
        <pc:spChg chg="mod">
          <ac:chgData name="Doan, Thi Ngoc My" userId="744f0d41-3bab-408e-ac2a-32babde015ec" providerId="ADAL" clId="{33C6EF9C-EF3A-495D-B4BA-AB8C6A3F7C50}" dt="2021-12-24T12:19:53.736" v="84"/>
          <ac:spMkLst>
            <pc:docMk/>
            <pc:sldMk cId="1957892562" sldId="451"/>
            <ac:spMk id="15" creationId="{231A2881-D8D7-4A7D-ACA3-E9F849F853D8}"/>
          </ac:spMkLst>
        </pc:spChg>
        <pc:picChg chg="mod">
          <ac:chgData name="Doan, Thi Ngoc My" userId="744f0d41-3bab-408e-ac2a-32babde015ec" providerId="ADAL" clId="{33C6EF9C-EF3A-495D-B4BA-AB8C6A3F7C50}" dt="2021-12-24T12:19:53.736" v="84"/>
          <ac:picMkLst>
            <pc:docMk/>
            <pc:sldMk cId="1957892562" sldId="451"/>
            <ac:picMk id="5" creationId="{00000000-0000-0000-0000-000000000000}"/>
          </ac:picMkLst>
        </pc:picChg>
        <pc:picChg chg="mod">
          <ac:chgData name="Doan, Thi Ngoc My" userId="744f0d41-3bab-408e-ac2a-32babde015ec" providerId="ADAL" clId="{33C6EF9C-EF3A-495D-B4BA-AB8C6A3F7C50}" dt="2021-12-24T12:19:53.736" v="84"/>
          <ac:picMkLst>
            <pc:docMk/>
            <pc:sldMk cId="1957892562" sldId="451"/>
            <ac:picMk id="6" creationId="{00000000-0000-0000-0000-000000000000}"/>
          </ac:picMkLst>
        </pc:picChg>
      </pc:sldChg>
      <pc:sldChg chg="modSp modNotes">
        <pc:chgData name="Doan, Thi Ngoc My" userId="744f0d41-3bab-408e-ac2a-32babde015ec" providerId="ADAL" clId="{33C6EF9C-EF3A-495D-B4BA-AB8C6A3F7C50}" dt="2021-12-24T12:19:53.736" v="84"/>
        <pc:sldMkLst>
          <pc:docMk/>
          <pc:sldMk cId="1484919078" sldId="452"/>
        </pc:sldMkLst>
        <pc:spChg chg="mod">
          <ac:chgData name="Doan, Thi Ngoc My" userId="744f0d41-3bab-408e-ac2a-32babde015ec" providerId="ADAL" clId="{33C6EF9C-EF3A-495D-B4BA-AB8C6A3F7C50}" dt="2021-12-24T12:19:53.736" v="84"/>
          <ac:spMkLst>
            <pc:docMk/>
            <pc:sldMk cId="1484919078" sldId="452"/>
            <ac:spMk id="2" creationId="{00000000-0000-0000-0000-000000000000}"/>
          </ac:spMkLst>
        </pc:spChg>
        <pc:spChg chg="mod">
          <ac:chgData name="Doan, Thi Ngoc My" userId="744f0d41-3bab-408e-ac2a-32babde015ec" providerId="ADAL" clId="{33C6EF9C-EF3A-495D-B4BA-AB8C6A3F7C50}" dt="2021-12-24T12:19:53.736" v="84"/>
          <ac:spMkLst>
            <pc:docMk/>
            <pc:sldMk cId="1484919078" sldId="452"/>
            <ac:spMk id="10" creationId="{90BB9581-2E1D-405D-AC21-AD669748D56E}"/>
          </ac:spMkLst>
        </pc:spChg>
        <pc:picChg chg="mod">
          <ac:chgData name="Doan, Thi Ngoc My" userId="744f0d41-3bab-408e-ac2a-32babde015ec" providerId="ADAL" clId="{33C6EF9C-EF3A-495D-B4BA-AB8C6A3F7C50}" dt="2021-12-24T12:19:53.736" v="84"/>
          <ac:picMkLst>
            <pc:docMk/>
            <pc:sldMk cId="1484919078" sldId="452"/>
            <ac:picMk id="3" creationId="{00000000-0000-0000-0000-000000000000}"/>
          </ac:picMkLst>
        </pc:picChg>
        <pc:picChg chg="mod">
          <ac:chgData name="Doan, Thi Ngoc My" userId="744f0d41-3bab-408e-ac2a-32babde015ec" providerId="ADAL" clId="{33C6EF9C-EF3A-495D-B4BA-AB8C6A3F7C50}" dt="2021-12-24T12:19:53.736" v="84"/>
          <ac:picMkLst>
            <pc:docMk/>
            <pc:sldMk cId="1484919078" sldId="452"/>
            <ac:picMk id="5" creationId="{00000000-0000-0000-0000-000000000000}"/>
          </ac:picMkLst>
        </pc:picChg>
        <pc:picChg chg="mod">
          <ac:chgData name="Doan, Thi Ngoc My" userId="744f0d41-3bab-408e-ac2a-32babde015ec" providerId="ADAL" clId="{33C6EF9C-EF3A-495D-B4BA-AB8C6A3F7C50}" dt="2021-12-24T12:19:53.736" v="84"/>
          <ac:picMkLst>
            <pc:docMk/>
            <pc:sldMk cId="1484919078" sldId="452"/>
            <ac:picMk id="6" creationId="{00000000-0000-0000-0000-000000000000}"/>
          </ac:picMkLst>
        </pc:picChg>
        <pc:picChg chg="mod">
          <ac:chgData name="Doan, Thi Ngoc My" userId="744f0d41-3bab-408e-ac2a-32babde015ec" providerId="ADAL" clId="{33C6EF9C-EF3A-495D-B4BA-AB8C6A3F7C50}" dt="2021-12-24T12:19:53.736" v="84"/>
          <ac:picMkLst>
            <pc:docMk/>
            <pc:sldMk cId="1484919078" sldId="452"/>
            <ac:picMk id="8" creationId="{00000000-0000-0000-0000-000000000000}"/>
          </ac:picMkLst>
        </pc:picChg>
      </pc:sldChg>
      <pc:sldChg chg="modSp modNotes">
        <pc:chgData name="Doan, Thi Ngoc My" userId="744f0d41-3bab-408e-ac2a-32babde015ec" providerId="ADAL" clId="{33C6EF9C-EF3A-495D-B4BA-AB8C6A3F7C50}" dt="2021-12-24T12:19:53.736" v="84"/>
        <pc:sldMkLst>
          <pc:docMk/>
          <pc:sldMk cId="862026116" sldId="453"/>
        </pc:sldMkLst>
        <pc:picChg chg="mod">
          <ac:chgData name="Doan, Thi Ngoc My" userId="744f0d41-3bab-408e-ac2a-32babde015ec" providerId="ADAL" clId="{33C6EF9C-EF3A-495D-B4BA-AB8C6A3F7C50}" dt="2021-12-24T12:19:53.736" v="84"/>
          <ac:picMkLst>
            <pc:docMk/>
            <pc:sldMk cId="862026116" sldId="453"/>
            <ac:picMk id="4" creationId="{00000000-0000-0000-0000-000000000000}"/>
          </ac:picMkLst>
        </pc:picChg>
      </pc:sldChg>
      <pc:sldChg chg="modSp modNotes">
        <pc:chgData name="Doan, Thi Ngoc My" userId="744f0d41-3bab-408e-ac2a-32babde015ec" providerId="ADAL" clId="{33C6EF9C-EF3A-495D-B4BA-AB8C6A3F7C50}" dt="2021-12-24T12:19:53.736" v="84"/>
        <pc:sldMkLst>
          <pc:docMk/>
          <pc:sldMk cId="0" sldId="465"/>
        </pc:sldMkLst>
        <pc:spChg chg="mod">
          <ac:chgData name="Doan, Thi Ngoc My" userId="744f0d41-3bab-408e-ac2a-32babde015ec" providerId="ADAL" clId="{33C6EF9C-EF3A-495D-B4BA-AB8C6A3F7C50}" dt="2021-12-24T12:19:53.736" v="84"/>
          <ac:spMkLst>
            <pc:docMk/>
            <pc:sldMk cId="0" sldId="465"/>
            <ac:spMk id="2" creationId="{00000000-0000-0000-0000-000000000000}"/>
          </ac:spMkLst>
        </pc:spChg>
        <pc:spChg chg="mod">
          <ac:chgData name="Doan, Thi Ngoc My" userId="744f0d41-3bab-408e-ac2a-32babde015ec" providerId="ADAL" clId="{33C6EF9C-EF3A-495D-B4BA-AB8C6A3F7C50}" dt="2021-12-24T12:19:53.736" v="84"/>
          <ac:spMkLst>
            <pc:docMk/>
            <pc:sldMk cId="0" sldId="465"/>
            <ac:spMk id="6" creationId="{D0486316-3F2D-434E-AF23-A8EDD6E78DD9}"/>
          </ac:spMkLst>
        </pc:spChg>
        <pc:spChg chg="mod">
          <ac:chgData name="Doan, Thi Ngoc My" userId="744f0d41-3bab-408e-ac2a-32babde015ec" providerId="ADAL" clId="{33C6EF9C-EF3A-495D-B4BA-AB8C6A3F7C50}" dt="2021-12-24T12:19:53.736" v="84"/>
          <ac:spMkLst>
            <pc:docMk/>
            <pc:sldMk cId="0" sldId="465"/>
            <ac:spMk id="7" creationId="{F43F39F5-753C-4BA6-AF2B-6F0EEE25AD40}"/>
          </ac:spMkLst>
        </pc:spChg>
        <pc:spChg chg="mod">
          <ac:chgData name="Doan, Thi Ngoc My" userId="744f0d41-3bab-408e-ac2a-32babde015ec" providerId="ADAL" clId="{33C6EF9C-EF3A-495D-B4BA-AB8C6A3F7C50}" dt="2021-12-24T12:19:53.736" v="84"/>
          <ac:spMkLst>
            <pc:docMk/>
            <pc:sldMk cId="0" sldId="465"/>
            <ac:spMk id="9" creationId="{1BE4F293-0A40-4AA3-8747-1C7D9F3EEABB}"/>
          </ac:spMkLst>
        </pc:spChg>
        <pc:spChg chg="mod">
          <ac:chgData name="Doan, Thi Ngoc My" userId="744f0d41-3bab-408e-ac2a-32babde015ec" providerId="ADAL" clId="{33C6EF9C-EF3A-495D-B4BA-AB8C6A3F7C50}" dt="2021-12-24T12:19:53.736" v="84"/>
          <ac:spMkLst>
            <pc:docMk/>
            <pc:sldMk cId="0" sldId="465"/>
            <ac:spMk id="13" creationId="{2AF5945E-96EF-472A-8B30-5AC427AA4007}"/>
          </ac:spMkLst>
        </pc:spChg>
        <pc:spChg chg="mod">
          <ac:chgData name="Doan, Thi Ngoc My" userId="744f0d41-3bab-408e-ac2a-32babde015ec" providerId="ADAL" clId="{33C6EF9C-EF3A-495D-B4BA-AB8C6A3F7C50}" dt="2021-12-24T12:19:53.736" v="84"/>
          <ac:spMkLst>
            <pc:docMk/>
            <pc:sldMk cId="0" sldId="465"/>
            <ac:spMk id="15" creationId="{2CC5073C-8188-4DE4-B2AB-9C87DDA4F0F7}"/>
          </ac:spMkLst>
        </pc:spChg>
        <pc:spChg chg="mod">
          <ac:chgData name="Doan, Thi Ngoc My" userId="744f0d41-3bab-408e-ac2a-32babde015ec" providerId="ADAL" clId="{33C6EF9C-EF3A-495D-B4BA-AB8C6A3F7C50}" dt="2021-12-24T12:19:53.736" v="84"/>
          <ac:spMkLst>
            <pc:docMk/>
            <pc:sldMk cId="0" sldId="465"/>
            <ac:spMk id="17" creationId="{AEF2074A-D7D4-4AF6-866A-31DDF66B1F7B}"/>
          </ac:spMkLst>
        </pc:spChg>
        <pc:grpChg chg="mod">
          <ac:chgData name="Doan, Thi Ngoc My" userId="744f0d41-3bab-408e-ac2a-32babde015ec" providerId="ADAL" clId="{33C6EF9C-EF3A-495D-B4BA-AB8C6A3F7C50}" dt="2021-12-24T12:19:53.736" v="84"/>
          <ac:grpSpMkLst>
            <pc:docMk/>
            <pc:sldMk cId="0" sldId="465"/>
            <ac:grpSpMk id="11" creationId="{5D1CC8B8-2CD1-45F6-9CED-CA310400222D}"/>
          </ac:grpSpMkLst>
        </pc:grpChg>
        <pc:graphicFrameChg chg="mod">
          <ac:chgData name="Doan, Thi Ngoc My" userId="744f0d41-3bab-408e-ac2a-32babde015ec" providerId="ADAL" clId="{33C6EF9C-EF3A-495D-B4BA-AB8C6A3F7C50}" dt="2021-12-24T12:19:53.736" v="84"/>
          <ac:graphicFrameMkLst>
            <pc:docMk/>
            <pc:sldMk cId="0" sldId="465"/>
            <ac:graphicFrameMk id="5" creationId="{4DF955D8-B923-4E90-918F-76E6FA9E5409}"/>
          </ac:graphicFrameMkLst>
        </pc:graphicFrameChg>
      </pc:sldChg>
      <pc:sldChg chg="modSp modNotes">
        <pc:chgData name="Doan, Thi Ngoc My" userId="744f0d41-3bab-408e-ac2a-32babde015ec" providerId="ADAL" clId="{33C6EF9C-EF3A-495D-B4BA-AB8C6A3F7C50}" dt="2021-12-24T12:19:53.736" v="84"/>
        <pc:sldMkLst>
          <pc:docMk/>
          <pc:sldMk cId="0" sldId="466"/>
        </pc:sldMkLst>
        <pc:spChg chg="mod">
          <ac:chgData name="Doan, Thi Ngoc My" userId="744f0d41-3bab-408e-ac2a-32babde015ec" providerId="ADAL" clId="{33C6EF9C-EF3A-495D-B4BA-AB8C6A3F7C50}" dt="2021-12-24T12:19:53.736" v="84"/>
          <ac:spMkLst>
            <pc:docMk/>
            <pc:sldMk cId="0" sldId="466"/>
            <ac:spMk id="2" creationId="{00000000-0000-0000-0000-000000000000}"/>
          </ac:spMkLst>
        </pc:spChg>
        <pc:spChg chg="mod">
          <ac:chgData name="Doan, Thi Ngoc My" userId="744f0d41-3bab-408e-ac2a-32babde015ec" providerId="ADAL" clId="{33C6EF9C-EF3A-495D-B4BA-AB8C6A3F7C50}" dt="2021-12-24T12:19:53.736" v="84"/>
          <ac:spMkLst>
            <pc:docMk/>
            <pc:sldMk cId="0" sldId="466"/>
            <ac:spMk id="6" creationId="{1BE4F293-0A40-4AA3-8747-1C7D9F3EEABB}"/>
          </ac:spMkLst>
        </pc:spChg>
        <pc:spChg chg="mod">
          <ac:chgData name="Doan, Thi Ngoc My" userId="744f0d41-3bab-408e-ac2a-32babde015ec" providerId="ADAL" clId="{33C6EF9C-EF3A-495D-B4BA-AB8C6A3F7C50}" dt="2021-12-24T12:19:53.736" v="84"/>
          <ac:spMkLst>
            <pc:docMk/>
            <pc:sldMk cId="0" sldId="466"/>
            <ac:spMk id="13" creationId="{2AF5945E-96EF-472A-8B30-5AC427AA4007}"/>
          </ac:spMkLst>
        </pc:spChg>
        <pc:spChg chg="mod">
          <ac:chgData name="Doan, Thi Ngoc My" userId="744f0d41-3bab-408e-ac2a-32babde015ec" providerId="ADAL" clId="{33C6EF9C-EF3A-495D-B4BA-AB8C6A3F7C50}" dt="2021-12-24T12:19:53.736" v="84"/>
          <ac:spMkLst>
            <pc:docMk/>
            <pc:sldMk cId="0" sldId="466"/>
            <ac:spMk id="15" creationId="{2CC5073C-8188-4DE4-B2AB-9C87DDA4F0F7}"/>
          </ac:spMkLst>
        </pc:spChg>
        <pc:spChg chg="mod">
          <ac:chgData name="Doan, Thi Ngoc My" userId="744f0d41-3bab-408e-ac2a-32babde015ec" providerId="ADAL" clId="{33C6EF9C-EF3A-495D-B4BA-AB8C6A3F7C50}" dt="2021-12-24T12:19:53.736" v="84"/>
          <ac:spMkLst>
            <pc:docMk/>
            <pc:sldMk cId="0" sldId="466"/>
            <ac:spMk id="17" creationId="{D0486316-3F2D-434E-AF23-A8EDD6E78DD9}"/>
          </ac:spMkLst>
        </pc:spChg>
        <pc:spChg chg="mod">
          <ac:chgData name="Doan, Thi Ngoc My" userId="744f0d41-3bab-408e-ac2a-32babde015ec" providerId="ADAL" clId="{33C6EF9C-EF3A-495D-B4BA-AB8C6A3F7C50}" dt="2021-12-24T12:19:53.736" v="84"/>
          <ac:spMkLst>
            <pc:docMk/>
            <pc:sldMk cId="0" sldId="466"/>
            <ac:spMk id="19" creationId="{F43F39F5-753C-4BA6-AF2B-6F0EEE25AD40}"/>
          </ac:spMkLst>
        </pc:spChg>
        <pc:spChg chg="mod">
          <ac:chgData name="Doan, Thi Ngoc My" userId="744f0d41-3bab-408e-ac2a-32babde015ec" providerId="ADAL" clId="{33C6EF9C-EF3A-495D-B4BA-AB8C6A3F7C50}" dt="2021-12-24T12:19:53.736" v="84"/>
          <ac:spMkLst>
            <pc:docMk/>
            <pc:sldMk cId="0" sldId="466"/>
            <ac:spMk id="20" creationId="{AEF2074A-D7D4-4AF6-866A-31DDF66B1F7B}"/>
          </ac:spMkLst>
        </pc:spChg>
        <pc:grpChg chg="mod">
          <ac:chgData name="Doan, Thi Ngoc My" userId="744f0d41-3bab-408e-ac2a-32babde015ec" providerId="ADAL" clId="{33C6EF9C-EF3A-495D-B4BA-AB8C6A3F7C50}" dt="2021-12-24T12:19:53.736" v="84"/>
          <ac:grpSpMkLst>
            <pc:docMk/>
            <pc:sldMk cId="0" sldId="466"/>
            <ac:grpSpMk id="7" creationId="{5D1CC8B8-2CD1-45F6-9CED-CA310400222D}"/>
          </ac:grpSpMkLst>
        </pc:grpChg>
        <pc:graphicFrameChg chg="mod">
          <ac:chgData name="Doan, Thi Ngoc My" userId="744f0d41-3bab-408e-ac2a-32babde015ec" providerId="ADAL" clId="{33C6EF9C-EF3A-495D-B4BA-AB8C6A3F7C50}" dt="2021-12-24T12:19:53.736" v="84"/>
          <ac:graphicFrameMkLst>
            <pc:docMk/>
            <pc:sldMk cId="0" sldId="466"/>
            <ac:graphicFrameMk id="21" creationId="{CEE99334-A6CE-4777-A47E-D209023B9366}"/>
          </ac:graphicFrameMkLst>
        </pc:graphicFrameChg>
      </pc:sldChg>
      <pc:sldChg chg="modSp modNotes">
        <pc:chgData name="Doan, Thi Ngoc My" userId="744f0d41-3bab-408e-ac2a-32babde015ec" providerId="ADAL" clId="{33C6EF9C-EF3A-495D-B4BA-AB8C6A3F7C50}" dt="2021-12-24T12:19:53.736" v="84"/>
        <pc:sldMkLst>
          <pc:docMk/>
          <pc:sldMk cId="0" sldId="467"/>
        </pc:sldMkLst>
        <pc:spChg chg="mod">
          <ac:chgData name="Doan, Thi Ngoc My" userId="744f0d41-3bab-408e-ac2a-32babde015ec" providerId="ADAL" clId="{33C6EF9C-EF3A-495D-B4BA-AB8C6A3F7C50}" dt="2021-12-24T12:19:53.736" v="84"/>
          <ac:spMkLst>
            <pc:docMk/>
            <pc:sldMk cId="0" sldId="467"/>
            <ac:spMk id="2" creationId="{00000000-0000-0000-0000-000000000000}"/>
          </ac:spMkLst>
        </pc:spChg>
        <pc:spChg chg="mod">
          <ac:chgData name="Doan, Thi Ngoc My" userId="744f0d41-3bab-408e-ac2a-32babde015ec" providerId="ADAL" clId="{33C6EF9C-EF3A-495D-B4BA-AB8C6A3F7C50}" dt="2021-12-24T12:19:53.736" v="84"/>
          <ac:spMkLst>
            <pc:docMk/>
            <pc:sldMk cId="0" sldId="467"/>
            <ac:spMk id="3" creationId="{00000000-0000-0000-0000-000000000000}"/>
          </ac:spMkLst>
        </pc:spChg>
        <pc:spChg chg="mod">
          <ac:chgData name="Doan, Thi Ngoc My" userId="744f0d41-3bab-408e-ac2a-32babde015ec" providerId="ADAL" clId="{33C6EF9C-EF3A-495D-B4BA-AB8C6A3F7C50}" dt="2021-12-24T12:19:53.736" v="84"/>
          <ac:spMkLst>
            <pc:docMk/>
            <pc:sldMk cId="0" sldId="467"/>
            <ac:spMk id="8" creationId="{827B839B-9ADE-406B-8590-F1CAEDED45A1}"/>
          </ac:spMkLst>
        </pc:spChg>
        <pc:spChg chg="mod">
          <ac:chgData name="Doan, Thi Ngoc My" userId="744f0d41-3bab-408e-ac2a-32babde015ec" providerId="ADAL" clId="{33C6EF9C-EF3A-495D-B4BA-AB8C6A3F7C50}" dt="2021-12-24T12:19:53.736" v="84"/>
          <ac:spMkLst>
            <pc:docMk/>
            <pc:sldMk cId="0" sldId="467"/>
            <ac:spMk id="10" creationId="{CFE45BF0-46DB-408C-B5F7-7B11716805D4}"/>
          </ac:spMkLst>
        </pc:spChg>
        <pc:spChg chg="mod">
          <ac:chgData name="Doan, Thi Ngoc My" userId="744f0d41-3bab-408e-ac2a-32babde015ec" providerId="ADAL" clId="{33C6EF9C-EF3A-495D-B4BA-AB8C6A3F7C50}" dt="2021-12-24T12:19:53.736" v="84"/>
          <ac:spMkLst>
            <pc:docMk/>
            <pc:sldMk cId="0" sldId="467"/>
            <ac:spMk id="12" creationId="{2AEBC8F2-97B1-41B4-93F1-2D289E197FBA}"/>
          </ac:spMkLst>
        </pc:spChg>
        <pc:spChg chg="mod">
          <ac:chgData name="Doan, Thi Ngoc My" userId="744f0d41-3bab-408e-ac2a-32babde015ec" providerId="ADAL" clId="{33C6EF9C-EF3A-495D-B4BA-AB8C6A3F7C50}" dt="2021-12-24T12:19:53.736" v="84"/>
          <ac:spMkLst>
            <pc:docMk/>
            <pc:sldMk cId="0" sldId="467"/>
            <ac:spMk id="14" creationId="{472E3A19-F5D5-48FC-BB9C-48C2F68F598B}"/>
          </ac:spMkLst>
        </pc:spChg>
        <pc:spChg chg="mod">
          <ac:chgData name="Doan, Thi Ngoc My" userId="744f0d41-3bab-408e-ac2a-32babde015ec" providerId="ADAL" clId="{33C6EF9C-EF3A-495D-B4BA-AB8C6A3F7C50}" dt="2021-12-24T12:19:53.736" v="84"/>
          <ac:spMkLst>
            <pc:docMk/>
            <pc:sldMk cId="0" sldId="467"/>
            <ac:spMk id="16" creationId="{7A62E32F-BB65-43A8-8EB5-92346890E549}"/>
          </ac:spMkLst>
        </pc:spChg>
        <pc:spChg chg="mod">
          <ac:chgData name="Doan, Thi Ngoc My" userId="744f0d41-3bab-408e-ac2a-32babde015ec" providerId="ADAL" clId="{33C6EF9C-EF3A-495D-B4BA-AB8C6A3F7C50}" dt="2021-12-24T12:19:53.736" v="84"/>
          <ac:spMkLst>
            <pc:docMk/>
            <pc:sldMk cId="0" sldId="467"/>
            <ac:spMk id="18" creationId="{14E91B64-9FCC-451E-AFB4-A827D6329367}"/>
          </ac:spMkLst>
        </pc:spChg>
      </pc:sldChg>
      <pc:sldChg chg="modSp modNotes">
        <pc:chgData name="Doan, Thi Ngoc My" userId="744f0d41-3bab-408e-ac2a-32babde015ec" providerId="ADAL" clId="{33C6EF9C-EF3A-495D-B4BA-AB8C6A3F7C50}" dt="2021-12-24T12:19:53.736" v="84"/>
        <pc:sldMkLst>
          <pc:docMk/>
          <pc:sldMk cId="1603678819" sldId="470"/>
        </pc:sldMkLst>
        <pc:spChg chg="mod">
          <ac:chgData name="Doan, Thi Ngoc My" userId="744f0d41-3bab-408e-ac2a-32babde015ec" providerId="ADAL" clId="{33C6EF9C-EF3A-495D-B4BA-AB8C6A3F7C50}" dt="2021-12-24T12:19:53.736" v="84"/>
          <ac:spMkLst>
            <pc:docMk/>
            <pc:sldMk cId="1603678819" sldId="470"/>
            <ac:spMk id="4" creationId="{00000000-0000-0000-0000-000000000000}"/>
          </ac:spMkLst>
        </pc:spChg>
        <pc:spChg chg="mod">
          <ac:chgData name="Doan, Thi Ngoc My" userId="744f0d41-3bab-408e-ac2a-32babde015ec" providerId="ADAL" clId="{33C6EF9C-EF3A-495D-B4BA-AB8C6A3F7C50}" dt="2021-12-24T12:19:53.736" v="84"/>
          <ac:spMkLst>
            <pc:docMk/>
            <pc:sldMk cId="1603678819" sldId="470"/>
            <ac:spMk id="6" creationId="{00000000-0000-0000-0000-000000000000}"/>
          </ac:spMkLst>
        </pc:spChg>
        <pc:picChg chg="mod">
          <ac:chgData name="Doan, Thi Ngoc My" userId="744f0d41-3bab-408e-ac2a-32babde015ec" providerId="ADAL" clId="{33C6EF9C-EF3A-495D-B4BA-AB8C6A3F7C50}" dt="2021-12-24T12:19:53.736" v="84"/>
          <ac:picMkLst>
            <pc:docMk/>
            <pc:sldMk cId="1603678819" sldId="470"/>
            <ac:picMk id="5" creationId="{00000000-0000-0000-0000-000000000000}"/>
          </ac:picMkLst>
        </pc:picChg>
      </pc:sldChg>
      <pc:sldChg chg="modSp modNotes">
        <pc:chgData name="Doan, Thi Ngoc My" userId="744f0d41-3bab-408e-ac2a-32babde015ec" providerId="ADAL" clId="{33C6EF9C-EF3A-495D-B4BA-AB8C6A3F7C50}" dt="2021-12-24T12:19:53.736" v="84"/>
        <pc:sldMkLst>
          <pc:docMk/>
          <pc:sldMk cId="604877402" sldId="471"/>
        </pc:sldMkLst>
        <pc:spChg chg="mod">
          <ac:chgData name="Doan, Thi Ngoc My" userId="744f0d41-3bab-408e-ac2a-32babde015ec" providerId="ADAL" clId="{33C6EF9C-EF3A-495D-B4BA-AB8C6A3F7C50}" dt="2021-12-24T12:19:53.736" v="84"/>
          <ac:spMkLst>
            <pc:docMk/>
            <pc:sldMk cId="604877402" sldId="471"/>
            <ac:spMk id="7" creationId="{69D184B2-2226-4E31-BCCB-444330767440}"/>
          </ac:spMkLst>
        </pc:spChg>
        <pc:spChg chg="mod">
          <ac:chgData name="Doan, Thi Ngoc My" userId="744f0d41-3bab-408e-ac2a-32babde015ec" providerId="ADAL" clId="{33C6EF9C-EF3A-495D-B4BA-AB8C6A3F7C50}" dt="2021-12-24T12:19:53.736" v="84"/>
          <ac:spMkLst>
            <pc:docMk/>
            <pc:sldMk cId="604877402" sldId="471"/>
            <ac:spMk id="9" creationId="{1AC4D4E3-486A-464A-8EC8-D44881097267}"/>
          </ac:spMkLst>
        </pc:spChg>
        <pc:spChg chg="mod">
          <ac:chgData name="Doan, Thi Ngoc My" userId="744f0d41-3bab-408e-ac2a-32babde015ec" providerId="ADAL" clId="{33C6EF9C-EF3A-495D-B4BA-AB8C6A3F7C50}" dt="2021-12-24T12:19:53.736" v="84"/>
          <ac:spMkLst>
            <pc:docMk/>
            <pc:sldMk cId="604877402" sldId="471"/>
            <ac:spMk id="11" creationId="{864DE13E-58EB-4475-B79C-0D4FC651239B}"/>
          </ac:spMkLst>
        </pc:spChg>
        <pc:picChg chg="mod">
          <ac:chgData name="Doan, Thi Ngoc My" userId="744f0d41-3bab-408e-ac2a-32babde015ec" providerId="ADAL" clId="{33C6EF9C-EF3A-495D-B4BA-AB8C6A3F7C50}" dt="2021-12-24T12:19:53.736" v="84"/>
          <ac:picMkLst>
            <pc:docMk/>
            <pc:sldMk cId="604877402" sldId="471"/>
            <ac:picMk id="2" creationId="{00000000-0000-0000-0000-000000000000}"/>
          </ac:picMkLst>
        </pc:picChg>
      </pc:sldChg>
      <pc:sldChg chg="modSp add modNotes">
        <pc:chgData name="Doan, Thi Ngoc My" userId="744f0d41-3bab-408e-ac2a-32babde015ec" providerId="ADAL" clId="{33C6EF9C-EF3A-495D-B4BA-AB8C6A3F7C50}" dt="2021-12-24T12:19:53.736" v="84"/>
        <pc:sldMkLst>
          <pc:docMk/>
          <pc:sldMk cId="1173089863" sldId="473"/>
        </pc:sldMkLst>
        <pc:picChg chg="mod">
          <ac:chgData name="Doan, Thi Ngoc My" userId="744f0d41-3bab-408e-ac2a-32babde015ec" providerId="ADAL" clId="{33C6EF9C-EF3A-495D-B4BA-AB8C6A3F7C50}" dt="2021-12-24T12:19:53.736" v="84"/>
          <ac:picMkLst>
            <pc:docMk/>
            <pc:sldMk cId="1173089863" sldId="473"/>
            <ac:picMk id="275458" creationId="{00000000-0000-0000-0000-000000000000}"/>
          </ac:picMkLst>
        </pc:picChg>
      </pc:sldChg>
      <pc:sldChg chg="modSp modNotes">
        <pc:chgData name="Doan, Thi Ngoc My" userId="744f0d41-3bab-408e-ac2a-32babde015ec" providerId="ADAL" clId="{33C6EF9C-EF3A-495D-B4BA-AB8C6A3F7C50}" dt="2021-12-24T12:19:53.736" v="84"/>
        <pc:sldMkLst>
          <pc:docMk/>
          <pc:sldMk cId="3551430286" sldId="482"/>
        </pc:sldMkLst>
        <pc:spChg chg="mod">
          <ac:chgData name="Doan, Thi Ngoc My" userId="744f0d41-3bab-408e-ac2a-32babde015ec" providerId="ADAL" clId="{33C6EF9C-EF3A-495D-B4BA-AB8C6A3F7C50}" dt="2021-12-24T12:19:53.736" v="84"/>
          <ac:spMkLst>
            <pc:docMk/>
            <pc:sldMk cId="3551430286" sldId="482"/>
            <ac:spMk id="2" creationId="{00000000-0000-0000-0000-000000000000}"/>
          </ac:spMkLst>
        </pc:spChg>
        <pc:spChg chg="mod">
          <ac:chgData name="Doan, Thi Ngoc My" userId="744f0d41-3bab-408e-ac2a-32babde015ec" providerId="ADAL" clId="{33C6EF9C-EF3A-495D-B4BA-AB8C6A3F7C50}" dt="2021-12-24T12:19:53.736" v="84"/>
          <ac:spMkLst>
            <pc:docMk/>
            <pc:sldMk cId="3551430286" sldId="482"/>
            <ac:spMk id="3" creationId="{00000000-0000-0000-0000-000000000000}"/>
          </ac:spMkLst>
        </pc:spChg>
        <pc:spChg chg="mod">
          <ac:chgData name="Doan, Thi Ngoc My" userId="744f0d41-3bab-408e-ac2a-32babde015ec" providerId="ADAL" clId="{33C6EF9C-EF3A-495D-B4BA-AB8C6A3F7C50}" dt="2021-12-24T12:19:53.736" v="84"/>
          <ac:spMkLst>
            <pc:docMk/>
            <pc:sldMk cId="3551430286" sldId="482"/>
            <ac:spMk id="17" creationId="{1B15ED52-F352-441B-82BF-E0EA34836D08}"/>
          </ac:spMkLst>
        </pc:spChg>
        <pc:spChg chg="mod">
          <ac:chgData name="Doan, Thi Ngoc My" userId="744f0d41-3bab-408e-ac2a-32babde015ec" providerId="ADAL" clId="{33C6EF9C-EF3A-495D-B4BA-AB8C6A3F7C50}" dt="2021-12-24T12:19:53.736" v="84"/>
          <ac:spMkLst>
            <pc:docMk/>
            <pc:sldMk cId="3551430286" sldId="482"/>
            <ac:spMk id="19" creationId="{3B2E3793-BFE6-45A2-9B7B-E18844431C99}"/>
          </ac:spMkLst>
        </pc:spChg>
        <pc:spChg chg="mod">
          <ac:chgData name="Doan, Thi Ngoc My" userId="744f0d41-3bab-408e-ac2a-32babde015ec" providerId="ADAL" clId="{33C6EF9C-EF3A-495D-B4BA-AB8C6A3F7C50}" dt="2021-12-24T12:19:53.736" v="84"/>
          <ac:spMkLst>
            <pc:docMk/>
            <pc:sldMk cId="3551430286" sldId="482"/>
            <ac:spMk id="21" creationId="{BC4C4868-CB8F-4AF9-9CDB-8108F2C19B67}"/>
          </ac:spMkLst>
        </pc:spChg>
        <pc:spChg chg="mod">
          <ac:chgData name="Doan, Thi Ngoc My" userId="744f0d41-3bab-408e-ac2a-32babde015ec" providerId="ADAL" clId="{33C6EF9C-EF3A-495D-B4BA-AB8C6A3F7C50}" dt="2021-12-24T12:19:53.736" v="84"/>
          <ac:spMkLst>
            <pc:docMk/>
            <pc:sldMk cId="3551430286" sldId="482"/>
            <ac:spMk id="23" creationId="{375E0459-6403-40CD-989D-56A4407CA12E}"/>
          </ac:spMkLst>
        </pc:spChg>
        <pc:spChg chg="mod">
          <ac:chgData name="Doan, Thi Ngoc My" userId="744f0d41-3bab-408e-ac2a-32babde015ec" providerId="ADAL" clId="{33C6EF9C-EF3A-495D-B4BA-AB8C6A3F7C50}" dt="2021-12-24T12:19:53.736" v="84"/>
          <ac:spMkLst>
            <pc:docMk/>
            <pc:sldMk cId="3551430286" sldId="482"/>
            <ac:spMk id="25" creationId="{53E5B1A8-3AC9-4BD1-9BBC-78CA94F2D1BA}"/>
          </ac:spMkLst>
        </pc:spChg>
      </pc:sldChg>
      <pc:sldChg chg="modSp modNotes">
        <pc:chgData name="Doan, Thi Ngoc My" userId="744f0d41-3bab-408e-ac2a-32babde015ec" providerId="ADAL" clId="{33C6EF9C-EF3A-495D-B4BA-AB8C6A3F7C50}" dt="2021-12-24T12:19:53.736" v="84"/>
        <pc:sldMkLst>
          <pc:docMk/>
          <pc:sldMk cId="1046629994" sldId="483"/>
        </pc:sldMkLst>
        <pc:spChg chg="mod">
          <ac:chgData name="Doan, Thi Ngoc My" userId="744f0d41-3bab-408e-ac2a-32babde015ec" providerId="ADAL" clId="{33C6EF9C-EF3A-495D-B4BA-AB8C6A3F7C50}" dt="2021-12-24T12:19:53.736" v="84"/>
          <ac:spMkLst>
            <pc:docMk/>
            <pc:sldMk cId="1046629994" sldId="483"/>
            <ac:spMk id="2" creationId="{00000000-0000-0000-0000-000000000000}"/>
          </ac:spMkLst>
        </pc:spChg>
        <pc:spChg chg="mod">
          <ac:chgData name="Doan, Thi Ngoc My" userId="744f0d41-3bab-408e-ac2a-32babde015ec" providerId="ADAL" clId="{33C6EF9C-EF3A-495D-B4BA-AB8C6A3F7C50}" dt="2021-12-24T12:19:53.736" v="84"/>
          <ac:spMkLst>
            <pc:docMk/>
            <pc:sldMk cId="1046629994" sldId="483"/>
            <ac:spMk id="3" creationId="{00000000-0000-0000-0000-000000000000}"/>
          </ac:spMkLst>
        </pc:spChg>
        <pc:spChg chg="mod">
          <ac:chgData name="Doan, Thi Ngoc My" userId="744f0d41-3bab-408e-ac2a-32babde015ec" providerId="ADAL" clId="{33C6EF9C-EF3A-495D-B4BA-AB8C6A3F7C50}" dt="2021-12-24T12:19:53.736" v="84"/>
          <ac:spMkLst>
            <pc:docMk/>
            <pc:sldMk cId="1046629994" sldId="483"/>
            <ac:spMk id="10" creationId="{FF0330B1-AAAC-427D-8A95-40380162BC65}"/>
          </ac:spMkLst>
        </pc:spChg>
        <pc:picChg chg="mod">
          <ac:chgData name="Doan, Thi Ngoc My" userId="744f0d41-3bab-408e-ac2a-32babde015ec" providerId="ADAL" clId="{33C6EF9C-EF3A-495D-B4BA-AB8C6A3F7C50}" dt="2021-12-24T12:19:53.736" v="84"/>
          <ac:picMkLst>
            <pc:docMk/>
            <pc:sldMk cId="1046629994" sldId="483"/>
            <ac:picMk id="7" creationId="{F845D9D0-855A-4655-ACCF-2DF703561D0C}"/>
          </ac:picMkLst>
        </pc:picChg>
      </pc:sldChg>
      <pc:sldChg chg="modSp add modNotes">
        <pc:chgData name="Doan, Thi Ngoc My" userId="744f0d41-3bab-408e-ac2a-32babde015ec" providerId="ADAL" clId="{33C6EF9C-EF3A-495D-B4BA-AB8C6A3F7C50}" dt="2021-12-24T12:19:53.736" v="84"/>
        <pc:sldMkLst>
          <pc:docMk/>
          <pc:sldMk cId="2506346870" sldId="487"/>
        </pc:sldMkLst>
        <pc:picChg chg="mod">
          <ac:chgData name="Doan, Thi Ngoc My" userId="744f0d41-3bab-408e-ac2a-32babde015ec" providerId="ADAL" clId="{33C6EF9C-EF3A-495D-B4BA-AB8C6A3F7C50}" dt="2021-12-24T12:19:53.736" v="84"/>
          <ac:picMkLst>
            <pc:docMk/>
            <pc:sldMk cId="2506346870" sldId="487"/>
            <ac:picMk id="4" creationId="{00000000-0000-0000-0000-000000000000}"/>
          </ac:picMkLst>
        </pc:picChg>
      </pc:sldChg>
      <pc:sldChg chg="modSp modNotes">
        <pc:chgData name="Doan, Thi Ngoc My" userId="744f0d41-3bab-408e-ac2a-32babde015ec" providerId="ADAL" clId="{33C6EF9C-EF3A-495D-B4BA-AB8C6A3F7C50}" dt="2021-12-24T12:19:53.736" v="84"/>
        <pc:sldMkLst>
          <pc:docMk/>
          <pc:sldMk cId="1572216027" sldId="488"/>
        </pc:sldMkLst>
        <pc:spChg chg="mod">
          <ac:chgData name="Doan, Thi Ngoc My" userId="744f0d41-3bab-408e-ac2a-32babde015ec" providerId="ADAL" clId="{33C6EF9C-EF3A-495D-B4BA-AB8C6A3F7C50}" dt="2021-12-24T12:19:53.736" v="84"/>
          <ac:spMkLst>
            <pc:docMk/>
            <pc:sldMk cId="1572216027" sldId="488"/>
            <ac:spMk id="2" creationId="{00000000-0000-0000-0000-000000000000}"/>
          </ac:spMkLst>
        </pc:spChg>
        <pc:spChg chg="mod">
          <ac:chgData name="Doan, Thi Ngoc My" userId="744f0d41-3bab-408e-ac2a-32babde015ec" providerId="ADAL" clId="{33C6EF9C-EF3A-495D-B4BA-AB8C6A3F7C50}" dt="2021-12-24T12:19:53.736" v="84"/>
          <ac:spMkLst>
            <pc:docMk/>
            <pc:sldMk cId="1572216027" sldId="488"/>
            <ac:spMk id="14" creationId="{9203DE33-2CD4-4CA8-9AF3-37C3B65133B0}"/>
          </ac:spMkLst>
        </pc:spChg>
        <pc:spChg chg="mod">
          <ac:chgData name="Doan, Thi Ngoc My" userId="744f0d41-3bab-408e-ac2a-32babde015ec" providerId="ADAL" clId="{33C6EF9C-EF3A-495D-B4BA-AB8C6A3F7C50}" dt="2021-12-24T12:19:53.736" v="84"/>
          <ac:spMkLst>
            <pc:docMk/>
            <pc:sldMk cId="1572216027" sldId="488"/>
            <ac:spMk id="16" creationId="{0AF57B88-1D4C-41FA-A761-EC1DD10C35CB}"/>
          </ac:spMkLst>
        </pc:spChg>
        <pc:spChg chg="mod">
          <ac:chgData name="Doan, Thi Ngoc My" userId="744f0d41-3bab-408e-ac2a-32babde015ec" providerId="ADAL" clId="{33C6EF9C-EF3A-495D-B4BA-AB8C6A3F7C50}" dt="2021-12-24T12:19:53.736" v="84"/>
          <ac:spMkLst>
            <pc:docMk/>
            <pc:sldMk cId="1572216027" sldId="488"/>
            <ac:spMk id="18" creationId="{D2548F45-5164-4ABB-8212-7F293FDED8D4}"/>
          </ac:spMkLst>
        </pc:spChg>
        <pc:spChg chg="mod">
          <ac:chgData name="Doan, Thi Ngoc My" userId="744f0d41-3bab-408e-ac2a-32babde015ec" providerId="ADAL" clId="{33C6EF9C-EF3A-495D-B4BA-AB8C6A3F7C50}" dt="2021-12-24T12:19:53.736" v="84"/>
          <ac:spMkLst>
            <pc:docMk/>
            <pc:sldMk cId="1572216027" sldId="488"/>
            <ac:spMk id="20" creationId="{5E81CCFB-7BEF-4186-86FB-D09450B4D02D}"/>
          </ac:spMkLst>
        </pc:spChg>
        <pc:picChg chg="mod">
          <ac:chgData name="Doan, Thi Ngoc My" userId="744f0d41-3bab-408e-ac2a-32babde015ec" providerId="ADAL" clId="{33C6EF9C-EF3A-495D-B4BA-AB8C6A3F7C50}" dt="2021-12-24T12:19:53.736" v="84"/>
          <ac:picMkLst>
            <pc:docMk/>
            <pc:sldMk cId="1572216027" sldId="488"/>
            <ac:picMk id="4" creationId="{00000000-0000-0000-0000-000000000000}"/>
          </ac:picMkLst>
        </pc:picChg>
      </pc:sldChg>
      <pc:sldChg chg="modSp add mod modNotes">
        <pc:chgData name="Doan, Thi Ngoc My" userId="744f0d41-3bab-408e-ac2a-32babde015ec" providerId="ADAL" clId="{33C6EF9C-EF3A-495D-B4BA-AB8C6A3F7C50}" dt="2021-12-24T12:19:53.736" v="84"/>
        <pc:sldMkLst>
          <pc:docMk/>
          <pc:sldMk cId="3915992707" sldId="489"/>
        </pc:sldMkLst>
        <pc:spChg chg="mod">
          <ac:chgData name="Doan, Thi Ngoc My" userId="744f0d41-3bab-408e-ac2a-32babde015ec" providerId="ADAL" clId="{33C6EF9C-EF3A-495D-B4BA-AB8C6A3F7C50}" dt="2021-12-24T12:19:53.736" v="84"/>
          <ac:spMkLst>
            <pc:docMk/>
            <pc:sldMk cId="3915992707" sldId="489"/>
            <ac:spMk id="2" creationId="{00000000-0000-0000-0000-000000000000}"/>
          </ac:spMkLst>
        </pc:spChg>
        <pc:spChg chg="mod">
          <ac:chgData name="Doan, Thi Ngoc My" userId="744f0d41-3bab-408e-ac2a-32babde015ec" providerId="ADAL" clId="{33C6EF9C-EF3A-495D-B4BA-AB8C6A3F7C50}" dt="2021-12-24T12:19:53.736" v="84"/>
          <ac:spMkLst>
            <pc:docMk/>
            <pc:sldMk cId="3915992707" sldId="489"/>
            <ac:spMk id="3" creationId="{00000000-0000-0000-0000-000000000000}"/>
          </ac:spMkLst>
        </pc:spChg>
      </pc:sldChg>
      <pc:sldChg chg="modSp mod modShow modNotes">
        <pc:chgData name="Doan, Thi Ngoc My" userId="744f0d41-3bab-408e-ac2a-32babde015ec" providerId="ADAL" clId="{33C6EF9C-EF3A-495D-B4BA-AB8C6A3F7C50}" dt="2021-12-24T12:19:53.736" v="84"/>
        <pc:sldMkLst>
          <pc:docMk/>
          <pc:sldMk cId="1442239623" sldId="497"/>
        </pc:sldMkLst>
        <pc:spChg chg="mod">
          <ac:chgData name="Doan, Thi Ngoc My" userId="744f0d41-3bab-408e-ac2a-32babde015ec" providerId="ADAL" clId="{33C6EF9C-EF3A-495D-B4BA-AB8C6A3F7C50}" dt="2021-12-24T12:19:53.736" v="84"/>
          <ac:spMkLst>
            <pc:docMk/>
            <pc:sldMk cId="1442239623" sldId="497"/>
            <ac:spMk id="2" creationId="{00000000-0000-0000-0000-000000000000}"/>
          </ac:spMkLst>
        </pc:spChg>
        <pc:spChg chg="mod">
          <ac:chgData name="Doan, Thi Ngoc My" userId="744f0d41-3bab-408e-ac2a-32babde015ec" providerId="ADAL" clId="{33C6EF9C-EF3A-495D-B4BA-AB8C6A3F7C50}" dt="2021-12-24T12:19:53.736" v="84"/>
          <ac:spMkLst>
            <pc:docMk/>
            <pc:sldMk cId="1442239623" sldId="497"/>
            <ac:spMk id="6" creationId="{62070F32-F5D7-45CF-AB5D-8DEBD5DF4770}"/>
          </ac:spMkLst>
        </pc:spChg>
        <pc:picChg chg="mod">
          <ac:chgData name="Doan, Thi Ngoc My" userId="744f0d41-3bab-408e-ac2a-32babde015ec" providerId="ADAL" clId="{33C6EF9C-EF3A-495D-B4BA-AB8C6A3F7C50}" dt="2021-12-24T12:19:53.736" v="84"/>
          <ac:picMkLst>
            <pc:docMk/>
            <pc:sldMk cId="1442239623" sldId="497"/>
            <ac:picMk id="4" creationId="{00000000-0000-0000-0000-000000000000}"/>
          </ac:picMkLst>
        </pc:picChg>
      </pc:sldChg>
      <pc:sldChg chg="modSp modNotes">
        <pc:chgData name="Doan, Thi Ngoc My" userId="744f0d41-3bab-408e-ac2a-32babde015ec" providerId="ADAL" clId="{33C6EF9C-EF3A-495D-B4BA-AB8C6A3F7C50}" dt="2021-12-24T12:19:53.736" v="84"/>
        <pc:sldMkLst>
          <pc:docMk/>
          <pc:sldMk cId="4225532738" sldId="498"/>
        </pc:sldMkLst>
        <pc:spChg chg="mod">
          <ac:chgData name="Doan, Thi Ngoc My" userId="744f0d41-3bab-408e-ac2a-32babde015ec" providerId="ADAL" clId="{33C6EF9C-EF3A-495D-B4BA-AB8C6A3F7C50}" dt="2021-12-24T12:19:53.736" v="84"/>
          <ac:spMkLst>
            <pc:docMk/>
            <pc:sldMk cId="4225532738" sldId="498"/>
            <ac:spMk id="2" creationId="{00000000-0000-0000-0000-000000000000}"/>
          </ac:spMkLst>
        </pc:spChg>
        <pc:picChg chg="mod">
          <ac:chgData name="Doan, Thi Ngoc My" userId="744f0d41-3bab-408e-ac2a-32babde015ec" providerId="ADAL" clId="{33C6EF9C-EF3A-495D-B4BA-AB8C6A3F7C50}" dt="2021-12-24T12:19:53.736" v="84"/>
          <ac:picMkLst>
            <pc:docMk/>
            <pc:sldMk cId="4225532738" sldId="498"/>
            <ac:picMk id="4" creationId="{00000000-0000-0000-0000-000000000000}"/>
          </ac:picMkLst>
        </pc:picChg>
      </pc:sldChg>
      <pc:sldChg chg="modSp modNotes">
        <pc:chgData name="Doan, Thi Ngoc My" userId="744f0d41-3bab-408e-ac2a-32babde015ec" providerId="ADAL" clId="{33C6EF9C-EF3A-495D-B4BA-AB8C6A3F7C50}" dt="2021-12-24T12:19:53.736" v="84"/>
        <pc:sldMkLst>
          <pc:docMk/>
          <pc:sldMk cId="454334190" sldId="499"/>
        </pc:sldMkLst>
        <pc:spChg chg="mod">
          <ac:chgData name="Doan, Thi Ngoc My" userId="744f0d41-3bab-408e-ac2a-32babde015ec" providerId="ADAL" clId="{33C6EF9C-EF3A-495D-B4BA-AB8C6A3F7C50}" dt="2021-12-24T12:19:53.736" v="84"/>
          <ac:spMkLst>
            <pc:docMk/>
            <pc:sldMk cId="454334190" sldId="499"/>
            <ac:spMk id="2" creationId="{C86691A3-81DA-424D-9754-E08407E18A26}"/>
          </ac:spMkLst>
        </pc:spChg>
        <pc:spChg chg="mod">
          <ac:chgData name="Doan, Thi Ngoc My" userId="744f0d41-3bab-408e-ac2a-32babde015ec" providerId="ADAL" clId="{33C6EF9C-EF3A-495D-B4BA-AB8C6A3F7C50}" dt="2021-12-24T12:19:53.736" v="84"/>
          <ac:spMkLst>
            <pc:docMk/>
            <pc:sldMk cId="454334190" sldId="499"/>
            <ac:spMk id="4" creationId="{E6AABA37-7937-489E-90DA-B781BB7B8D4B}"/>
          </ac:spMkLst>
        </pc:spChg>
        <pc:spChg chg="mod">
          <ac:chgData name="Doan, Thi Ngoc My" userId="744f0d41-3bab-408e-ac2a-32babde015ec" providerId="ADAL" clId="{33C6EF9C-EF3A-495D-B4BA-AB8C6A3F7C50}" dt="2021-12-24T12:19:53.736" v="84"/>
          <ac:spMkLst>
            <pc:docMk/>
            <pc:sldMk cId="454334190" sldId="499"/>
            <ac:spMk id="7" creationId="{074495AC-D126-476A-ABBD-EE51A76B0513}"/>
          </ac:spMkLst>
        </pc:spChg>
        <pc:spChg chg="mod">
          <ac:chgData name="Doan, Thi Ngoc My" userId="744f0d41-3bab-408e-ac2a-32babde015ec" providerId="ADAL" clId="{33C6EF9C-EF3A-495D-B4BA-AB8C6A3F7C50}" dt="2021-12-24T12:19:53.736" v="84"/>
          <ac:spMkLst>
            <pc:docMk/>
            <pc:sldMk cId="454334190" sldId="499"/>
            <ac:spMk id="10" creationId="{18655105-D660-4B5A-AFF0-31ABB0437D64}"/>
          </ac:spMkLst>
        </pc:spChg>
        <pc:spChg chg="mod">
          <ac:chgData name="Doan, Thi Ngoc My" userId="744f0d41-3bab-408e-ac2a-32babde015ec" providerId="ADAL" clId="{33C6EF9C-EF3A-495D-B4BA-AB8C6A3F7C50}" dt="2021-12-24T12:19:53.736" v="84"/>
          <ac:spMkLst>
            <pc:docMk/>
            <pc:sldMk cId="454334190" sldId="499"/>
            <ac:spMk id="18" creationId="{5C744300-68B0-4DF3-BAAB-9E1D6837C4D1}"/>
          </ac:spMkLst>
        </pc:spChg>
        <pc:spChg chg="mod">
          <ac:chgData name="Doan, Thi Ngoc My" userId="744f0d41-3bab-408e-ac2a-32babde015ec" providerId="ADAL" clId="{33C6EF9C-EF3A-495D-B4BA-AB8C6A3F7C50}" dt="2021-12-24T12:19:53.736" v="84"/>
          <ac:spMkLst>
            <pc:docMk/>
            <pc:sldMk cId="454334190" sldId="499"/>
            <ac:spMk id="78" creationId="{1DB7C82F-AB7E-4F0C-B829-FA1B9C415180}"/>
          </ac:spMkLst>
        </pc:spChg>
        <pc:picChg chg="mod">
          <ac:chgData name="Doan, Thi Ngoc My" userId="744f0d41-3bab-408e-ac2a-32babde015ec" providerId="ADAL" clId="{33C6EF9C-EF3A-495D-B4BA-AB8C6A3F7C50}" dt="2021-12-24T12:19:53.736" v="84"/>
          <ac:picMkLst>
            <pc:docMk/>
            <pc:sldMk cId="454334190" sldId="499"/>
            <ac:picMk id="2054" creationId="{A150055D-1B6F-4D45-9A0C-2BC818F6BACE}"/>
          </ac:picMkLst>
        </pc:picChg>
      </pc:sldChg>
      <pc:sldChg chg="modSp modNotes">
        <pc:chgData name="Doan, Thi Ngoc My" userId="744f0d41-3bab-408e-ac2a-32babde015ec" providerId="ADAL" clId="{33C6EF9C-EF3A-495D-B4BA-AB8C6A3F7C50}" dt="2021-12-24T12:19:53.736" v="84"/>
        <pc:sldMkLst>
          <pc:docMk/>
          <pc:sldMk cId="1594025723" sldId="500"/>
        </pc:sldMkLst>
        <pc:spChg chg="mod">
          <ac:chgData name="Doan, Thi Ngoc My" userId="744f0d41-3bab-408e-ac2a-32babde015ec" providerId="ADAL" clId="{33C6EF9C-EF3A-495D-B4BA-AB8C6A3F7C50}" dt="2021-12-24T12:19:53.736" v="84"/>
          <ac:spMkLst>
            <pc:docMk/>
            <pc:sldMk cId="1594025723" sldId="500"/>
            <ac:spMk id="2" creationId="{88026766-0392-4F15-BE50-554CB80C7161}"/>
          </ac:spMkLst>
        </pc:spChg>
        <pc:spChg chg="mod">
          <ac:chgData name="Doan, Thi Ngoc My" userId="744f0d41-3bab-408e-ac2a-32babde015ec" providerId="ADAL" clId="{33C6EF9C-EF3A-495D-B4BA-AB8C6A3F7C50}" dt="2021-12-24T12:19:53.736" v="84"/>
          <ac:spMkLst>
            <pc:docMk/>
            <pc:sldMk cId="1594025723" sldId="500"/>
            <ac:spMk id="16" creationId="{52F8ECC7-2BBB-4B84-BC19-97BE8D4B4684}"/>
          </ac:spMkLst>
        </pc:spChg>
        <pc:spChg chg="mod">
          <ac:chgData name="Doan, Thi Ngoc My" userId="744f0d41-3bab-408e-ac2a-32babde015ec" providerId="ADAL" clId="{33C6EF9C-EF3A-495D-B4BA-AB8C6A3F7C50}" dt="2021-12-24T12:19:53.736" v="84"/>
          <ac:spMkLst>
            <pc:docMk/>
            <pc:sldMk cId="1594025723" sldId="500"/>
            <ac:spMk id="29" creationId="{BEFB93E7-8C93-4FE1-953B-9F55FCCEAF03}"/>
          </ac:spMkLst>
        </pc:spChg>
        <pc:spChg chg="mod">
          <ac:chgData name="Doan, Thi Ngoc My" userId="744f0d41-3bab-408e-ac2a-32babde015ec" providerId="ADAL" clId="{33C6EF9C-EF3A-495D-B4BA-AB8C6A3F7C50}" dt="2021-12-24T12:19:53.736" v="84"/>
          <ac:spMkLst>
            <pc:docMk/>
            <pc:sldMk cId="1594025723" sldId="500"/>
            <ac:spMk id="30" creationId="{3B60422C-70D6-488F-8CE4-C3299AD79559}"/>
          </ac:spMkLst>
        </pc:spChg>
        <pc:spChg chg="mod">
          <ac:chgData name="Doan, Thi Ngoc My" userId="744f0d41-3bab-408e-ac2a-32babde015ec" providerId="ADAL" clId="{33C6EF9C-EF3A-495D-B4BA-AB8C6A3F7C50}" dt="2021-12-24T12:19:53.736" v="84"/>
          <ac:spMkLst>
            <pc:docMk/>
            <pc:sldMk cId="1594025723" sldId="500"/>
            <ac:spMk id="31" creationId="{91F32EBA-ED97-466E-8CFA-8382584155D0}"/>
          </ac:spMkLst>
        </pc:spChg>
        <pc:grpChg chg="mod">
          <ac:chgData name="Doan, Thi Ngoc My" userId="744f0d41-3bab-408e-ac2a-32babde015ec" providerId="ADAL" clId="{33C6EF9C-EF3A-495D-B4BA-AB8C6A3F7C50}" dt="2021-12-24T12:19:53.736" v="84"/>
          <ac:grpSpMkLst>
            <pc:docMk/>
            <pc:sldMk cId="1594025723" sldId="500"/>
            <ac:grpSpMk id="32" creationId="{FBB1362E-4699-426B-8D02-4F7CE6DA9358}"/>
          </ac:grpSpMkLst>
        </pc:grpChg>
        <pc:picChg chg="mod">
          <ac:chgData name="Doan, Thi Ngoc My" userId="744f0d41-3bab-408e-ac2a-32babde015ec" providerId="ADAL" clId="{33C6EF9C-EF3A-495D-B4BA-AB8C6A3F7C50}" dt="2021-12-24T12:19:53.736" v="84"/>
          <ac:picMkLst>
            <pc:docMk/>
            <pc:sldMk cId="1594025723" sldId="500"/>
            <ac:picMk id="14" creationId="{E57CC61B-5BCE-4A5B-BA8D-8320531D43FC}"/>
          </ac:picMkLst>
        </pc:picChg>
      </pc:sldChg>
      <pc:sldChg chg="modSp modNotes">
        <pc:chgData name="Doan, Thi Ngoc My" userId="744f0d41-3bab-408e-ac2a-32babde015ec" providerId="ADAL" clId="{33C6EF9C-EF3A-495D-B4BA-AB8C6A3F7C50}" dt="2021-12-24T12:19:53.736" v="84"/>
        <pc:sldMkLst>
          <pc:docMk/>
          <pc:sldMk cId="384390920" sldId="503"/>
        </pc:sldMkLst>
        <pc:spChg chg="mod">
          <ac:chgData name="Doan, Thi Ngoc My" userId="744f0d41-3bab-408e-ac2a-32babde015ec" providerId="ADAL" clId="{33C6EF9C-EF3A-495D-B4BA-AB8C6A3F7C50}" dt="2021-12-24T12:19:53.736" v="84"/>
          <ac:spMkLst>
            <pc:docMk/>
            <pc:sldMk cId="384390920" sldId="503"/>
            <ac:spMk id="2" creationId="{00000000-0000-0000-0000-000000000000}"/>
          </ac:spMkLst>
        </pc:spChg>
        <pc:spChg chg="mod">
          <ac:chgData name="Doan, Thi Ngoc My" userId="744f0d41-3bab-408e-ac2a-32babde015ec" providerId="ADAL" clId="{33C6EF9C-EF3A-495D-B4BA-AB8C6A3F7C50}" dt="2021-12-24T12:19:53.736" v="84"/>
          <ac:spMkLst>
            <pc:docMk/>
            <pc:sldMk cId="384390920" sldId="503"/>
            <ac:spMk id="15" creationId="{7DA4A841-3472-465B-BF4C-3B9AD23AFBF4}"/>
          </ac:spMkLst>
        </pc:spChg>
        <pc:spChg chg="mod">
          <ac:chgData name="Doan, Thi Ngoc My" userId="744f0d41-3bab-408e-ac2a-32babde015ec" providerId="ADAL" clId="{33C6EF9C-EF3A-495D-B4BA-AB8C6A3F7C50}" dt="2021-12-24T12:19:53.736" v="84"/>
          <ac:spMkLst>
            <pc:docMk/>
            <pc:sldMk cId="384390920" sldId="503"/>
            <ac:spMk id="22" creationId="{B34F5AD2-EDBD-4BBD-A55C-EAFFD0C7097A}"/>
          </ac:spMkLst>
        </pc:spChg>
        <pc:spChg chg="mod">
          <ac:chgData name="Doan, Thi Ngoc My" userId="744f0d41-3bab-408e-ac2a-32babde015ec" providerId="ADAL" clId="{33C6EF9C-EF3A-495D-B4BA-AB8C6A3F7C50}" dt="2021-12-24T12:19:53.736" v="84"/>
          <ac:spMkLst>
            <pc:docMk/>
            <pc:sldMk cId="384390920" sldId="503"/>
            <ac:spMk id="24" creationId="{C3896A03-3945-419A-B66B-4EE266EDD152}"/>
          </ac:spMkLst>
        </pc:spChg>
        <pc:spChg chg="mod">
          <ac:chgData name="Doan, Thi Ngoc My" userId="744f0d41-3bab-408e-ac2a-32babde015ec" providerId="ADAL" clId="{33C6EF9C-EF3A-495D-B4BA-AB8C6A3F7C50}" dt="2021-12-24T12:19:53.736" v="84"/>
          <ac:spMkLst>
            <pc:docMk/>
            <pc:sldMk cId="384390920" sldId="503"/>
            <ac:spMk id="26" creationId="{6832F003-FCA6-4CFB-A2EA-308F3AA257D1}"/>
          </ac:spMkLst>
        </pc:spChg>
        <pc:picChg chg="mod">
          <ac:chgData name="Doan, Thi Ngoc My" userId="744f0d41-3bab-408e-ac2a-32babde015ec" providerId="ADAL" clId="{33C6EF9C-EF3A-495D-B4BA-AB8C6A3F7C50}" dt="2021-12-24T12:19:53.736" v="84"/>
          <ac:picMkLst>
            <pc:docMk/>
            <pc:sldMk cId="384390920" sldId="503"/>
            <ac:picMk id="4" creationId="{00000000-0000-0000-0000-000000000000}"/>
          </ac:picMkLst>
        </pc:picChg>
      </pc:sldChg>
      <pc:sldChg chg="modSp modNotes">
        <pc:chgData name="Doan, Thi Ngoc My" userId="744f0d41-3bab-408e-ac2a-32babde015ec" providerId="ADAL" clId="{33C6EF9C-EF3A-495D-B4BA-AB8C6A3F7C50}" dt="2021-12-24T12:19:53.736" v="84"/>
        <pc:sldMkLst>
          <pc:docMk/>
          <pc:sldMk cId="1411717725" sldId="504"/>
        </pc:sldMkLst>
        <pc:spChg chg="mod">
          <ac:chgData name="Doan, Thi Ngoc My" userId="744f0d41-3bab-408e-ac2a-32babde015ec" providerId="ADAL" clId="{33C6EF9C-EF3A-495D-B4BA-AB8C6A3F7C50}" dt="2021-12-24T12:19:53.736" v="84"/>
          <ac:spMkLst>
            <pc:docMk/>
            <pc:sldMk cId="1411717725" sldId="504"/>
            <ac:spMk id="2" creationId="{00000000-0000-0000-0000-000000000000}"/>
          </ac:spMkLst>
        </pc:spChg>
        <pc:spChg chg="mod">
          <ac:chgData name="Doan, Thi Ngoc My" userId="744f0d41-3bab-408e-ac2a-32babde015ec" providerId="ADAL" clId="{33C6EF9C-EF3A-495D-B4BA-AB8C6A3F7C50}" dt="2021-12-24T12:19:53.736" v="84"/>
          <ac:spMkLst>
            <pc:docMk/>
            <pc:sldMk cId="1411717725" sldId="504"/>
            <ac:spMk id="3" creationId="{7E1B6D45-3881-4E87-95AA-650BA3C6369F}"/>
          </ac:spMkLst>
        </pc:spChg>
        <pc:spChg chg="mod">
          <ac:chgData name="Doan, Thi Ngoc My" userId="744f0d41-3bab-408e-ac2a-32babde015ec" providerId="ADAL" clId="{33C6EF9C-EF3A-495D-B4BA-AB8C6A3F7C50}" dt="2021-12-24T12:19:53.736" v="84"/>
          <ac:spMkLst>
            <pc:docMk/>
            <pc:sldMk cId="1411717725" sldId="504"/>
            <ac:spMk id="74" creationId="{C3896A03-3945-419A-B66B-4EE266EDD152}"/>
          </ac:spMkLst>
        </pc:spChg>
        <pc:spChg chg="mod">
          <ac:chgData name="Doan, Thi Ngoc My" userId="744f0d41-3bab-408e-ac2a-32babde015ec" providerId="ADAL" clId="{33C6EF9C-EF3A-495D-B4BA-AB8C6A3F7C50}" dt="2021-12-24T12:19:53.736" v="84"/>
          <ac:spMkLst>
            <pc:docMk/>
            <pc:sldMk cId="1411717725" sldId="504"/>
            <ac:spMk id="76" creationId="{B34F5AD2-EDBD-4BBD-A55C-EAFFD0C7097A}"/>
          </ac:spMkLst>
        </pc:spChg>
        <pc:picChg chg="mod">
          <ac:chgData name="Doan, Thi Ngoc My" userId="744f0d41-3bab-408e-ac2a-32babde015ec" providerId="ADAL" clId="{33C6EF9C-EF3A-495D-B4BA-AB8C6A3F7C50}" dt="2021-12-24T12:19:53.736" v="84"/>
          <ac:picMkLst>
            <pc:docMk/>
            <pc:sldMk cId="1411717725" sldId="504"/>
            <ac:picMk id="1026" creationId="{00000000-0000-0000-0000-000000000000}"/>
          </ac:picMkLst>
        </pc:picChg>
      </pc:sldChg>
      <pc:sldChg chg="modSp modNotes">
        <pc:chgData name="Doan, Thi Ngoc My" userId="744f0d41-3bab-408e-ac2a-32babde015ec" providerId="ADAL" clId="{33C6EF9C-EF3A-495D-B4BA-AB8C6A3F7C50}" dt="2021-12-24T12:19:53.736" v="84"/>
        <pc:sldMkLst>
          <pc:docMk/>
          <pc:sldMk cId="3124724499" sldId="506"/>
        </pc:sldMkLst>
        <pc:spChg chg="mod">
          <ac:chgData name="Doan, Thi Ngoc My" userId="744f0d41-3bab-408e-ac2a-32babde015ec" providerId="ADAL" clId="{33C6EF9C-EF3A-495D-B4BA-AB8C6A3F7C50}" dt="2021-12-24T12:19:53.736" v="84"/>
          <ac:spMkLst>
            <pc:docMk/>
            <pc:sldMk cId="3124724499" sldId="506"/>
            <ac:spMk id="7" creationId="{AB8C311F-7253-4AED-9701-7FC0708C41C7}"/>
          </ac:spMkLst>
        </pc:spChg>
        <pc:spChg chg="mod">
          <ac:chgData name="Doan, Thi Ngoc My" userId="744f0d41-3bab-408e-ac2a-32babde015ec" providerId="ADAL" clId="{33C6EF9C-EF3A-495D-B4BA-AB8C6A3F7C50}" dt="2021-12-24T12:19:53.736" v="84"/>
          <ac:spMkLst>
            <pc:docMk/>
            <pc:sldMk cId="3124724499" sldId="506"/>
            <ac:spMk id="9" creationId="{E2384209-CB15-4CDF-9D31-C44FD9A3F20D}"/>
          </ac:spMkLst>
        </pc:spChg>
        <pc:spChg chg="mod">
          <ac:chgData name="Doan, Thi Ngoc My" userId="744f0d41-3bab-408e-ac2a-32babde015ec" providerId="ADAL" clId="{33C6EF9C-EF3A-495D-B4BA-AB8C6A3F7C50}" dt="2021-12-24T12:19:53.736" v="84"/>
          <ac:spMkLst>
            <pc:docMk/>
            <pc:sldMk cId="3124724499" sldId="506"/>
            <ac:spMk id="11" creationId="{2633B3B5-CC90-43F0-8714-D31D1F3F0209}"/>
          </ac:spMkLst>
        </pc:spChg>
        <pc:spChg chg="mod">
          <ac:chgData name="Doan, Thi Ngoc My" userId="744f0d41-3bab-408e-ac2a-32babde015ec" providerId="ADAL" clId="{33C6EF9C-EF3A-495D-B4BA-AB8C6A3F7C50}" dt="2021-12-24T12:19:53.736" v="84"/>
          <ac:spMkLst>
            <pc:docMk/>
            <pc:sldMk cId="3124724499" sldId="506"/>
            <ac:spMk id="13" creationId="{A8D57A06-A426-446D-B02C-A2DC6B62E45E}"/>
          </ac:spMkLst>
        </pc:spChg>
        <pc:picChg chg="mod">
          <ac:chgData name="Doan, Thi Ngoc My" userId="744f0d41-3bab-408e-ac2a-32babde015ec" providerId="ADAL" clId="{33C6EF9C-EF3A-495D-B4BA-AB8C6A3F7C50}" dt="2021-12-24T12:19:53.736" v="84"/>
          <ac:picMkLst>
            <pc:docMk/>
            <pc:sldMk cId="3124724499" sldId="506"/>
            <ac:picMk id="2" creationId="{00000000-0000-0000-0000-000000000000}"/>
          </ac:picMkLst>
        </pc:picChg>
      </pc:sldChg>
      <pc:sldChg chg="modSp mod modShow modNotes">
        <pc:chgData name="Doan, Thi Ngoc My" userId="744f0d41-3bab-408e-ac2a-32babde015ec" providerId="ADAL" clId="{33C6EF9C-EF3A-495D-B4BA-AB8C6A3F7C50}" dt="2021-12-24T12:19:53.736" v="84"/>
        <pc:sldMkLst>
          <pc:docMk/>
          <pc:sldMk cId="4163449296" sldId="508"/>
        </pc:sldMkLst>
        <pc:spChg chg="mod">
          <ac:chgData name="Doan, Thi Ngoc My" userId="744f0d41-3bab-408e-ac2a-32babde015ec" providerId="ADAL" clId="{33C6EF9C-EF3A-495D-B4BA-AB8C6A3F7C50}" dt="2021-12-24T12:19:53.736" v="84"/>
          <ac:spMkLst>
            <pc:docMk/>
            <pc:sldMk cId="4163449296" sldId="508"/>
            <ac:spMk id="2" creationId="{00000000-0000-0000-0000-000000000000}"/>
          </ac:spMkLst>
        </pc:spChg>
        <pc:spChg chg="mod">
          <ac:chgData name="Doan, Thi Ngoc My" userId="744f0d41-3bab-408e-ac2a-32babde015ec" providerId="ADAL" clId="{33C6EF9C-EF3A-495D-B4BA-AB8C6A3F7C50}" dt="2021-12-24T12:19:53.736" v="84"/>
          <ac:spMkLst>
            <pc:docMk/>
            <pc:sldMk cId="4163449296" sldId="508"/>
            <ac:spMk id="20" creationId="{56D63398-EEE4-4E6A-BEF3-E92924A2821E}"/>
          </ac:spMkLst>
        </pc:spChg>
        <pc:spChg chg="mod">
          <ac:chgData name="Doan, Thi Ngoc My" userId="744f0d41-3bab-408e-ac2a-32babde015ec" providerId="ADAL" clId="{33C6EF9C-EF3A-495D-B4BA-AB8C6A3F7C50}" dt="2021-12-24T12:19:53.736" v="84"/>
          <ac:spMkLst>
            <pc:docMk/>
            <pc:sldMk cId="4163449296" sldId="508"/>
            <ac:spMk id="22" creationId="{5CEAD642-85CF-4750-8432-7C80C901F001}"/>
          </ac:spMkLst>
        </pc:spChg>
        <pc:spChg chg="mod">
          <ac:chgData name="Doan, Thi Ngoc My" userId="744f0d41-3bab-408e-ac2a-32babde015ec" providerId="ADAL" clId="{33C6EF9C-EF3A-495D-B4BA-AB8C6A3F7C50}" dt="2021-12-24T12:19:53.736" v="84"/>
          <ac:spMkLst>
            <pc:docMk/>
            <pc:sldMk cId="4163449296" sldId="508"/>
            <ac:spMk id="24" creationId="{C6804B24-17AC-406D-9636-1332F5DF9AE7}"/>
          </ac:spMkLst>
        </pc:spChg>
        <pc:spChg chg="mod">
          <ac:chgData name="Doan, Thi Ngoc My" userId="744f0d41-3bab-408e-ac2a-32babde015ec" providerId="ADAL" clId="{33C6EF9C-EF3A-495D-B4BA-AB8C6A3F7C50}" dt="2021-12-24T12:19:53.736" v="84"/>
          <ac:spMkLst>
            <pc:docMk/>
            <pc:sldMk cId="4163449296" sldId="508"/>
            <ac:spMk id="26" creationId="{730D8B3B-9B80-4025-B934-26DC7D7CD231}"/>
          </ac:spMkLst>
        </pc:spChg>
        <pc:spChg chg="mod">
          <ac:chgData name="Doan, Thi Ngoc My" userId="744f0d41-3bab-408e-ac2a-32babde015ec" providerId="ADAL" clId="{33C6EF9C-EF3A-495D-B4BA-AB8C6A3F7C50}" dt="2021-12-24T12:19:53.736" v="84"/>
          <ac:spMkLst>
            <pc:docMk/>
            <pc:sldMk cId="4163449296" sldId="508"/>
            <ac:spMk id="28" creationId="{B5A1B09C-1565-46F8-B70F-621C5EB48A09}"/>
          </ac:spMkLst>
        </pc:spChg>
        <pc:spChg chg="mod">
          <ac:chgData name="Doan, Thi Ngoc My" userId="744f0d41-3bab-408e-ac2a-32babde015ec" providerId="ADAL" clId="{33C6EF9C-EF3A-495D-B4BA-AB8C6A3F7C50}" dt="2021-12-24T12:19:53.736" v="84"/>
          <ac:spMkLst>
            <pc:docMk/>
            <pc:sldMk cId="4163449296" sldId="508"/>
            <ac:spMk id="30" creationId="{570DF94D-F28F-435E-AD56-C40FC99AFAA1}"/>
          </ac:spMkLst>
        </pc:spChg>
        <pc:spChg chg="mod">
          <ac:chgData name="Doan, Thi Ngoc My" userId="744f0d41-3bab-408e-ac2a-32babde015ec" providerId="ADAL" clId="{33C6EF9C-EF3A-495D-B4BA-AB8C6A3F7C50}" dt="2021-12-24T12:19:53.736" v="84"/>
          <ac:spMkLst>
            <pc:docMk/>
            <pc:sldMk cId="4163449296" sldId="508"/>
            <ac:spMk id="32" creationId="{84F952EE-9AAE-4D81-BF98-35DF71334053}"/>
          </ac:spMkLst>
        </pc:spChg>
      </pc:sldChg>
      <pc:sldChg chg="del mod modShow">
        <pc:chgData name="Doan, Thi Ngoc My" userId="744f0d41-3bab-408e-ac2a-32babde015ec" providerId="ADAL" clId="{33C6EF9C-EF3A-495D-B4BA-AB8C6A3F7C50}" dt="2021-12-19T09:57:52.716" v="38" actId="47"/>
        <pc:sldMkLst>
          <pc:docMk/>
          <pc:sldMk cId="1288176186" sldId="509"/>
        </pc:sldMkLst>
      </pc:sldChg>
      <pc:sldChg chg="del mod modShow">
        <pc:chgData name="Doan, Thi Ngoc My" userId="744f0d41-3bab-408e-ac2a-32babde015ec" providerId="ADAL" clId="{33C6EF9C-EF3A-495D-B4BA-AB8C6A3F7C50}" dt="2021-12-19T09:57:52.716" v="38" actId="47"/>
        <pc:sldMkLst>
          <pc:docMk/>
          <pc:sldMk cId="117553779" sldId="510"/>
        </pc:sldMkLst>
      </pc:sldChg>
      <pc:sldChg chg="modSp mod modShow modNotes">
        <pc:chgData name="Doan, Thi Ngoc My" userId="744f0d41-3bab-408e-ac2a-32babde015ec" providerId="ADAL" clId="{33C6EF9C-EF3A-495D-B4BA-AB8C6A3F7C50}" dt="2021-12-24T12:19:53.736" v="84"/>
        <pc:sldMkLst>
          <pc:docMk/>
          <pc:sldMk cId="401308200" sldId="511"/>
        </pc:sldMkLst>
        <pc:spChg chg="mod">
          <ac:chgData name="Doan, Thi Ngoc My" userId="744f0d41-3bab-408e-ac2a-32babde015ec" providerId="ADAL" clId="{33C6EF9C-EF3A-495D-B4BA-AB8C6A3F7C50}" dt="2021-12-24T12:19:53.736" v="84"/>
          <ac:spMkLst>
            <pc:docMk/>
            <pc:sldMk cId="401308200" sldId="511"/>
            <ac:spMk id="2" creationId="{00000000-0000-0000-0000-000000000000}"/>
          </ac:spMkLst>
        </pc:spChg>
        <pc:spChg chg="mod">
          <ac:chgData name="Doan, Thi Ngoc My" userId="744f0d41-3bab-408e-ac2a-32babde015ec" providerId="ADAL" clId="{33C6EF9C-EF3A-495D-B4BA-AB8C6A3F7C50}" dt="2021-12-24T12:19:53.736" v="84"/>
          <ac:spMkLst>
            <pc:docMk/>
            <pc:sldMk cId="401308200" sldId="511"/>
            <ac:spMk id="3" creationId="{00000000-0000-0000-0000-000000000000}"/>
          </ac:spMkLst>
        </pc:spChg>
        <pc:spChg chg="mod">
          <ac:chgData name="Doan, Thi Ngoc My" userId="744f0d41-3bab-408e-ac2a-32babde015ec" providerId="ADAL" clId="{33C6EF9C-EF3A-495D-B4BA-AB8C6A3F7C50}" dt="2021-12-24T12:19:53.736" v="84"/>
          <ac:spMkLst>
            <pc:docMk/>
            <pc:sldMk cId="401308200" sldId="511"/>
            <ac:spMk id="8" creationId="{85016AEC-0320-4ED0-8ECB-FE11DDDFE17A}"/>
          </ac:spMkLst>
        </pc:spChg>
        <pc:spChg chg="mod">
          <ac:chgData name="Doan, Thi Ngoc My" userId="744f0d41-3bab-408e-ac2a-32babde015ec" providerId="ADAL" clId="{33C6EF9C-EF3A-495D-B4BA-AB8C6A3F7C50}" dt="2021-12-24T12:19:53.736" v="84"/>
          <ac:spMkLst>
            <pc:docMk/>
            <pc:sldMk cId="401308200" sldId="511"/>
            <ac:spMk id="10" creationId="{D3CDB30C-1F82-41E6-A067-831D6E89184F}"/>
          </ac:spMkLst>
        </pc:spChg>
        <pc:spChg chg="mod">
          <ac:chgData name="Doan, Thi Ngoc My" userId="744f0d41-3bab-408e-ac2a-32babde015ec" providerId="ADAL" clId="{33C6EF9C-EF3A-495D-B4BA-AB8C6A3F7C50}" dt="2021-12-24T12:19:53.736" v="84"/>
          <ac:spMkLst>
            <pc:docMk/>
            <pc:sldMk cId="401308200" sldId="511"/>
            <ac:spMk id="12" creationId="{2DDA86DD-F997-4F66-A87C-5B58AB6D19EC}"/>
          </ac:spMkLst>
        </pc:spChg>
        <pc:spChg chg="mod">
          <ac:chgData name="Doan, Thi Ngoc My" userId="744f0d41-3bab-408e-ac2a-32babde015ec" providerId="ADAL" clId="{33C6EF9C-EF3A-495D-B4BA-AB8C6A3F7C50}" dt="2021-12-24T12:19:53.736" v="84"/>
          <ac:spMkLst>
            <pc:docMk/>
            <pc:sldMk cId="401308200" sldId="511"/>
            <ac:spMk id="14" creationId="{D241B827-437E-40A3-A732-669230D6A5BC}"/>
          </ac:spMkLst>
        </pc:spChg>
      </pc:sldChg>
      <pc:sldChg chg="del mod modShow">
        <pc:chgData name="Doan, Thi Ngoc My" userId="744f0d41-3bab-408e-ac2a-32babde015ec" providerId="ADAL" clId="{33C6EF9C-EF3A-495D-B4BA-AB8C6A3F7C50}" dt="2021-12-23T11:13:56.623" v="54" actId="47"/>
        <pc:sldMkLst>
          <pc:docMk/>
          <pc:sldMk cId="755094430" sldId="514"/>
        </pc:sldMkLst>
      </pc:sldChg>
      <pc:sldChg chg="modSp modNotes">
        <pc:chgData name="Doan, Thi Ngoc My" userId="744f0d41-3bab-408e-ac2a-32babde015ec" providerId="ADAL" clId="{33C6EF9C-EF3A-495D-B4BA-AB8C6A3F7C50}" dt="2021-12-24T12:19:53.736" v="84"/>
        <pc:sldMkLst>
          <pc:docMk/>
          <pc:sldMk cId="1085879693" sldId="515"/>
        </pc:sldMkLst>
        <pc:spChg chg="mod">
          <ac:chgData name="Doan, Thi Ngoc My" userId="744f0d41-3bab-408e-ac2a-32babde015ec" providerId="ADAL" clId="{33C6EF9C-EF3A-495D-B4BA-AB8C6A3F7C50}" dt="2021-12-24T12:19:53.736" v="84"/>
          <ac:spMkLst>
            <pc:docMk/>
            <pc:sldMk cId="1085879693" sldId="515"/>
            <ac:spMk id="10"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12"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22"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23"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25"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26"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28"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29"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31"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32"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34"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35"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36"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40"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41"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43"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44" creationId="{00000000-0000-0000-0000-000000000000}"/>
          </ac:spMkLst>
        </pc:spChg>
        <pc:spChg chg="mod">
          <ac:chgData name="Doan, Thi Ngoc My" userId="744f0d41-3bab-408e-ac2a-32babde015ec" providerId="ADAL" clId="{33C6EF9C-EF3A-495D-B4BA-AB8C6A3F7C50}" dt="2021-12-24T12:19:53.736" v="84"/>
          <ac:spMkLst>
            <pc:docMk/>
            <pc:sldMk cId="1085879693" sldId="515"/>
            <ac:spMk id="15362" creationId="{00000000-0000-0000-0000-000000000000}"/>
          </ac:spMkLst>
        </pc:spChg>
        <pc:grpChg chg="mod">
          <ac:chgData name="Doan, Thi Ngoc My" userId="744f0d41-3bab-408e-ac2a-32babde015ec" providerId="ADAL" clId="{33C6EF9C-EF3A-495D-B4BA-AB8C6A3F7C50}" dt="2021-12-24T12:19:53.736" v="84"/>
          <ac:grpSpMkLst>
            <pc:docMk/>
            <pc:sldMk cId="1085879693" sldId="515"/>
            <ac:grpSpMk id="2" creationId="{00000000-0000-0000-0000-000000000000}"/>
          </ac:grpSpMkLst>
        </pc:grpChg>
        <pc:grpChg chg="mod">
          <ac:chgData name="Doan, Thi Ngoc My" userId="744f0d41-3bab-408e-ac2a-32babde015ec" providerId="ADAL" clId="{33C6EF9C-EF3A-495D-B4BA-AB8C6A3F7C50}" dt="2021-12-24T12:19:53.736" v="84"/>
          <ac:grpSpMkLst>
            <pc:docMk/>
            <pc:sldMk cId="1085879693" sldId="515"/>
            <ac:grpSpMk id="3" creationId="{00000000-0000-0000-0000-000000000000}"/>
          </ac:grpSpMkLst>
        </pc:grpChg>
        <pc:grpChg chg="mod">
          <ac:chgData name="Doan, Thi Ngoc My" userId="744f0d41-3bab-408e-ac2a-32babde015ec" providerId="ADAL" clId="{33C6EF9C-EF3A-495D-B4BA-AB8C6A3F7C50}" dt="2021-12-24T12:19:53.736" v="84"/>
          <ac:grpSpMkLst>
            <pc:docMk/>
            <pc:sldMk cId="1085879693" sldId="515"/>
            <ac:grpSpMk id="4" creationId="{00000000-0000-0000-0000-000000000000}"/>
          </ac:grpSpMkLst>
        </pc:grpChg>
        <pc:grpChg chg="mod">
          <ac:chgData name="Doan, Thi Ngoc My" userId="744f0d41-3bab-408e-ac2a-32babde015ec" providerId="ADAL" clId="{33C6EF9C-EF3A-495D-B4BA-AB8C6A3F7C50}" dt="2021-12-24T12:19:53.736" v="84"/>
          <ac:grpSpMkLst>
            <pc:docMk/>
            <pc:sldMk cId="1085879693" sldId="515"/>
            <ac:grpSpMk id="5" creationId="{00000000-0000-0000-0000-000000000000}"/>
          </ac:grpSpMkLst>
        </pc:grpChg>
        <pc:grpChg chg="mod">
          <ac:chgData name="Doan, Thi Ngoc My" userId="744f0d41-3bab-408e-ac2a-32babde015ec" providerId="ADAL" clId="{33C6EF9C-EF3A-495D-B4BA-AB8C6A3F7C50}" dt="2021-12-24T12:19:53.736" v="84"/>
          <ac:grpSpMkLst>
            <pc:docMk/>
            <pc:sldMk cId="1085879693" sldId="515"/>
            <ac:grpSpMk id="6" creationId="{00000000-0000-0000-0000-000000000000}"/>
          </ac:grpSpMkLst>
        </pc:grpChg>
        <pc:grpChg chg="mod">
          <ac:chgData name="Doan, Thi Ngoc My" userId="744f0d41-3bab-408e-ac2a-32babde015ec" providerId="ADAL" clId="{33C6EF9C-EF3A-495D-B4BA-AB8C6A3F7C50}" dt="2021-12-24T12:19:53.736" v="84"/>
          <ac:grpSpMkLst>
            <pc:docMk/>
            <pc:sldMk cId="1085879693" sldId="515"/>
            <ac:grpSpMk id="7" creationId="{00000000-0000-0000-0000-000000000000}"/>
          </ac:grpSpMkLst>
        </pc:grpChg>
        <pc:grpChg chg="mod">
          <ac:chgData name="Doan, Thi Ngoc My" userId="744f0d41-3bab-408e-ac2a-32babde015ec" providerId="ADAL" clId="{33C6EF9C-EF3A-495D-B4BA-AB8C6A3F7C50}" dt="2021-12-24T12:19:53.736" v="84"/>
          <ac:grpSpMkLst>
            <pc:docMk/>
            <pc:sldMk cId="1085879693" sldId="515"/>
            <ac:grpSpMk id="8" creationId="{00000000-0000-0000-0000-000000000000}"/>
          </ac:grpSpMkLst>
        </pc:grpChg>
      </pc:sldChg>
      <pc:sldChg chg="modSp add del modNotes">
        <pc:chgData name="Doan, Thi Ngoc My" userId="744f0d41-3bab-408e-ac2a-32babde015ec" providerId="ADAL" clId="{33C6EF9C-EF3A-495D-B4BA-AB8C6A3F7C50}" dt="2021-12-24T12:19:53.736" v="84"/>
        <pc:sldMkLst>
          <pc:docMk/>
          <pc:sldMk cId="1837904654" sldId="516"/>
        </pc:sldMkLst>
        <pc:spChg chg="mod">
          <ac:chgData name="Doan, Thi Ngoc My" userId="744f0d41-3bab-408e-ac2a-32babde015ec" providerId="ADAL" clId="{33C6EF9C-EF3A-495D-B4BA-AB8C6A3F7C50}" dt="2021-12-24T12:19:53.736" v="84"/>
          <ac:spMkLst>
            <pc:docMk/>
            <pc:sldMk cId="1837904654" sldId="516"/>
            <ac:spMk id="2"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3"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5"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6"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7"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8"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9"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12"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13"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17"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20"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21"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22"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23"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24"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25"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26"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27" creationId="{00000000-0000-0000-0000-000000000000}"/>
          </ac:spMkLst>
        </pc:spChg>
        <pc:spChg chg="mod">
          <ac:chgData name="Doan, Thi Ngoc My" userId="744f0d41-3bab-408e-ac2a-32babde015ec" providerId="ADAL" clId="{33C6EF9C-EF3A-495D-B4BA-AB8C6A3F7C50}" dt="2021-12-24T12:19:53.736" v="84"/>
          <ac:spMkLst>
            <pc:docMk/>
            <pc:sldMk cId="1837904654" sldId="516"/>
            <ac:spMk id="30" creationId="{199CE743-670B-40A5-9984-AE80C1792C25}"/>
          </ac:spMkLst>
        </pc:spChg>
        <pc:spChg chg="mod">
          <ac:chgData name="Doan, Thi Ngoc My" userId="744f0d41-3bab-408e-ac2a-32babde015ec" providerId="ADAL" clId="{33C6EF9C-EF3A-495D-B4BA-AB8C6A3F7C50}" dt="2021-12-24T12:19:53.736" v="84"/>
          <ac:spMkLst>
            <pc:docMk/>
            <pc:sldMk cId="1837904654" sldId="516"/>
            <ac:spMk id="31" creationId="{655952FB-6BA8-4C2D-A7D9-7549F2AA2BE0}"/>
          </ac:spMkLst>
        </pc:spChg>
        <pc:grpChg chg="mod">
          <ac:chgData name="Doan, Thi Ngoc My" userId="744f0d41-3bab-408e-ac2a-32babde015ec" providerId="ADAL" clId="{33C6EF9C-EF3A-495D-B4BA-AB8C6A3F7C50}" dt="2021-12-24T12:19:53.736" v="84"/>
          <ac:grpSpMkLst>
            <pc:docMk/>
            <pc:sldMk cId="1837904654" sldId="516"/>
            <ac:grpSpMk id="10" creationId="{00000000-0000-0000-0000-000000000000}"/>
          </ac:grpSpMkLst>
        </pc:grpChg>
        <pc:grpChg chg="mod">
          <ac:chgData name="Doan, Thi Ngoc My" userId="744f0d41-3bab-408e-ac2a-32babde015ec" providerId="ADAL" clId="{33C6EF9C-EF3A-495D-B4BA-AB8C6A3F7C50}" dt="2021-12-24T12:19:53.736" v="84"/>
          <ac:grpSpMkLst>
            <pc:docMk/>
            <pc:sldMk cId="1837904654" sldId="516"/>
            <ac:grpSpMk id="15" creationId="{00000000-0000-0000-0000-000000000000}"/>
          </ac:grpSpMkLst>
        </pc:grpChg>
        <pc:picChg chg="mod">
          <ac:chgData name="Doan, Thi Ngoc My" userId="744f0d41-3bab-408e-ac2a-32babde015ec" providerId="ADAL" clId="{33C6EF9C-EF3A-495D-B4BA-AB8C6A3F7C50}" dt="2021-12-24T12:19:53.736" v="84"/>
          <ac:picMkLst>
            <pc:docMk/>
            <pc:sldMk cId="1837904654" sldId="516"/>
            <ac:picMk id="4" creationId="{00000000-0000-0000-0000-000000000000}"/>
          </ac:picMkLst>
        </pc:picChg>
        <pc:picChg chg="mod">
          <ac:chgData name="Doan, Thi Ngoc My" userId="744f0d41-3bab-408e-ac2a-32babde015ec" providerId="ADAL" clId="{33C6EF9C-EF3A-495D-B4BA-AB8C6A3F7C50}" dt="2021-12-24T12:19:53.736" v="84"/>
          <ac:picMkLst>
            <pc:docMk/>
            <pc:sldMk cId="1837904654" sldId="516"/>
            <ac:picMk id="11" creationId="{00000000-0000-0000-0000-000000000000}"/>
          </ac:picMkLst>
        </pc:picChg>
        <pc:picChg chg="mod">
          <ac:chgData name="Doan, Thi Ngoc My" userId="744f0d41-3bab-408e-ac2a-32babde015ec" providerId="ADAL" clId="{33C6EF9C-EF3A-495D-B4BA-AB8C6A3F7C50}" dt="2021-12-24T12:19:53.736" v="84"/>
          <ac:picMkLst>
            <pc:docMk/>
            <pc:sldMk cId="1837904654" sldId="516"/>
            <ac:picMk id="16" creationId="{00000000-0000-0000-0000-000000000000}"/>
          </ac:picMkLst>
        </pc:picChg>
        <pc:picChg chg="mod">
          <ac:chgData name="Doan, Thi Ngoc My" userId="744f0d41-3bab-408e-ac2a-32babde015ec" providerId="ADAL" clId="{33C6EF9C-EF3A-495D-B4BA-AB8C6A3F7C50}" dt="2021-12-24T12:19:53.736" v="84"/>
          <ac:picMkLst>
            <pc:docMk/>
            <pc:sldMk cId="1837904654" sldId="516"/>
            <ac:picMk id="33" creationId="{5214E133-2101-4D2A-BFB1-29A3B05C74D6}"/>
          </ac:picMkLst>
        </pc:picChg>
        <pc:picChg chg="mod">
          <ac:chgData name="Doan, Thi Ngoc My" userId="744f0d41-3bab-408e-ac2a-32babde015ec" providerId="ADAL" clId="{33C6EF9C-EF3A-495D-B4BA-AB8C6A3F7C50}" dt="2021-12-24T12:19:53.736" v="84"/>
          <ac:picMkLst>
            <pc:docMk/>
            <pc:sldMk cId="1837904654" sldId="516"/>
            <ac:picMk id="42" creationId="{2DAA07D0-AEFB-4416-B0AF-184231D64C9D}"/>
          </ac:picMkLst>
        </pc:picChg>
      </pc:sldChg>
      <pc:sldChg chg="modSp modNotes">
        <pc:chgData name="Doan, Thi Ngoc My" userId="744f0d41-3bab-408e-ac2a-32babde015ec" providerId="ADAL" clId="{33C6EF9C-EF3A-495D-B4BA-AB8C6A3F7C50}" dt="2021-12-24T12:19:53.736" v="84"/>
        <pc:sldMkLst>
          <pc:docMk/>
          <pc:sldMk cId="2176471405" sldId="517"/>
        </pc:sldMkLst>
        <pc:spChg chg="mod">
          <ac:chgData name="Doan, Thi Ngoc My" userId="744f0d41-3bab-408e-ac2a-32babde015ec" providerId="ADAL" clId="{33C6EF9C-EF3A-495D-B4BA-AB8C6A3F7C50}" dt="2021-12-24T12:19:53.736" v="84"/>
          <ac:spMkLst>
            <pc:docMk/>
            <pc:sldMk cId="2176471405" sldId="517"/>
            <ac:spMk id="5" creationId="{3D822741-7D03-4274-92B3-D9CD1B9451BC}"/>
          </ac:spMkLst>
        </pc:spChg>
        <pc:spChg chg="mod">
          <ac:chgData name="Doan, Thi Ngoc My" userId="744f0d41-3bab-408e-ac2a-32babde015ec" providerId="ADAL" clId="{33C6EF9C-EF3A-495D-B4BA-AB8C6A3F7C50}" dt="2021-12-24T12:19:53.736" v="84"/>
          <ac:spMkLst>
            <pc:docMk/>
            <pc:sldMk cId="2176471405" sldId="517"/>
            <ac:spMk id="7" creationId="{56FE7833-F993-4804-8611-C49A54469885}"/>
          </ac:spMkLst>
        </pc:spChg>
        <pc:spChg chg="mod">
          <ac:chgData name="Doan, Thi Ngoc My" userId="744f0d41-3bab-408e-ac2a-32babde015ec" providerId="ADAL" clId="{33C6EF9C-EF3A-495D-B4BA-AB8C6A3F7C50}" dt="2021-12-24T12:19:53.736" v="84"/>
          <ac:spMkLst>
            <pc:docMk/>
            <pc:sldMk cId="2176471405" sldId="517"/>
            <ac:spMk id="8" creationId="{94EC1EF8-12FC-4614-8C7F-A43CA2C76461}"/>
          </ac:spMkLst>
        </pc:spChg>
        <pc:spChg chg="mod">
          <ac:chgData name="Doan, Thi Ngoc My" userId="744f0d41-3bab-408e-ac2a-32babde015ec" providerId="ADAL" clId="{33C6EF9C-EF3A-495D-B4BA-AB8C6A3F7C50}" dt="2021-12-24T12:19:53.736" v="84"/>
          <ac:spMkLst>
            <pc:docMk/>
            <pc:sldMk cId="2176471405" sldId="517"/>
            <ac:spMk id="9" creationId="{B3EEE725-CA47-40C0-B9BF-8BB7C5378A43}"/>
          </ac:spMkLst>
        </pc:spChg>
        <pc:spChg chg="mod">
          <ac:chgData name="Doan, Thi Ngoc My" userId="744f0d41-3bab-408e-ac2a-32babde015ec" providerId="ADAL" clId="{33C6EF9C-EF3A-495D-B4BA-AB8C6A3F7C50}" dt="2021-12-24T12:19:53.736" v="84"/>
          <ac:spMkLst>
            <pc:docMk/>
            <pc:sldMk cId="2176471405" sldId="517"/>
            <ac:spMk id="10" creationId="{2E3FEF2E-E013-40DB-BBDA-DE137162880D}"/>
          </ac:spMkLst>
        </pc:spChg>
        <pc:picChg chg="mod">
          <ac:chgData name="Doan, Thi Ngoc My" userId="744f0d41-3bab-408e-ac2a-32babde015ec" providerId="ADAL" clId="{33C6EF9C-EF3A-495D-B4BA-AB8C6A3F7C50}" dt="2021-12-24T12:19:53.736" v="84"/>
          <ac:picMkLst>
            <pc:docMk/>
            <pc:sldMk cId="2176471405" sldId="517"/>
            <ac:picMk id="4" creationId="{385F5080-DD54-41D1-ABB5-13291C55934B}"/>
          </ac:picMkLst>
        </pc:picChg>
      </pc:sldChg>
      <pc:sldChg chg="modSp modNotes">
        <pc:chgData name="Doan, Thi Ngoc My" userId="744f0d41-3bab-408e-ac2a-32babde015ec" providerId="ADAL" clId="{33C6EF9C-EF3A-495D-B4BA-AB8C6A3F7C50}" dt="2021-12-24T12:19:53.736" v="84"/>
        <pc:sldMkLst>
          <pc:docMk/>
          <pc:sldMk cId="3308756218" sldId="518"/>
        </pc:sldMkLst>
        <pc:spChg chg="mod">
          <ac:chgData name="Doan, Thi Ngoc My" userId="744f0d41-3bab-408e-ac2a-32babde015ec" providerId="ADAL" clId="{33C6EF9C-EF3A-495D-B4BA-AB8C6A3F7C50}" dt="2021-12-24T12:19:53.736" v="84"/>
          <ac:spMkLst>
            <pc:docMk/>
            <pc:sldMk cId="3308756218" sldId="518"/>
            <ac:spMk id="2" creationId="{00000000-0000-0000-0000-000000000000}"/>
          </ac:spMkLst>
        </pc:spChg>
        <pc:spChg chg="mod">
          <ac:chgData name="Doan, Thi Ngoc My" userId="744f0d41-3bab-408e-ac2a-32babde015ec" providerId="ADAL" clId="{33C6EF9C-EF3A-495D-B4BA-AB8C6A3F7C50}" dt="2021-12-24T12:19:53.736" v="84"/>
          <ac:spMkLst>
            <pc:docMk/>
            <pc:sldMk cId="3308756218" sldId="518"/>
            <ac:spMk id="3" creationId="{00000000-0000-0000-0000-000000000000}"/>
          </ac:spMkLst>
        </pc:spChg>
        <pc:spChg chg="mod">
          <ac:chgData name="Doan, Thi Ngoc My" userId="744f0d41-3bab-408e-ac2a-32babde015ec" providerId="ADAL" clId="{33C6EF9C-EF3A-495D-B4BA-AB8C6A3F7C50}" dt="2021-12-24T12:19:53.736" v="84"/>
          <ac:spMkLst>
            <pc:docMk/>
            <pc:sldMk cId="3308756218" sldId="518"/>
            <ac:spMk id="6" creationId="{59A309A7-1751-4ABE-A3C1-EEC40366AD89}"/>
          </ac:spMkLst>
        </pc:spChg>
        <pc:spChg chg="mod">
          <ac:chgData name="Doan, Thi Ngoc My" userId="744f0d41-3bab-408e-ac2a-32babde015ec" providerId="ADAL" clId="{33C6EF9C-EF3A-495D-B4BA-AB8C6A3F7C50}" dt="2021-12-24T12:19:53.736" v="84"/>
          <ac:spMkLst>
            <pc:docMk/>
            <pc:sldMk cId="3308756218" sldId="518"/>
            <ac:spMk id="9" creationId="{967D8EB6-EAE1-4F9C-B398-83321E287204}"/>
          </ac:spMkLst>
        </pc:spChg>
        <pc:picChg chg="mod">
          <ac:chgData name="Doan, Thi Ngoc My" userId="744f0d41-3bab-408e-ac2a-32babde015ec" providerId="ADAL" clId="{33C6EF9C-EF3A-495D-B4BA-AB8C6A3F7C50}" dt="2021-12-24T12:19:53.736" v="84"/>
          <ac:picMkLst>
            <pc:docMk/>
            <pc:sldMk cId="3308756218" sldId="518"/>
            <ac:picMk id="7" creationId="{38383E74-B821-4CC5-AF58-712630324ECF}"/>
          </ac:picMkLst>
        </pc:picChg>
      </pc:sldChg>
      <pc:sldChg chg="modSp add modNotes">
        <pc:chgData name="Doan, Thi Ngoc My" userId="744f0d41-3bab-408e-ac2a-32babde015ec" providerId="ADAL" clId="{33C6EF9C-EF3A-495D-B4BA-AB8C6A3F7C50}" dt="2021-12-24T12:19:53.736" v="84"/>
        <pc:sldMkLst>
          <pc:docMk/>
          <pc:sldMk cId="544099991" sldId="519"/>
        </pc:sldMkLst>
        <pc:spChg chg="mod">
          <ac:chgData name="Doan, Thi Ngoc My" userId="744f0d41-3bab-408e-ac2a-32babde015ec" providerId="ADAL" clId="{33C6EF9C-EF3A-495D-B4BA-AB8C6A3F7C50}" dt="2021-12-24T12:19:53.736" v="84"/>
          <ac:spMkLst>
            <pc:docMk/>
            <pc:sldMk cId="544099991" sldId="519"/>
            <ac:spMk id="2" creationId="{00000000-0000-0000-0000-000000000000}"/>
          </ac:spMkLst>
        </pc:spChg>
        <pc:spChg chg="mod">
          <ac:chgData name="Doan, Thi Ngoc My" userId="744f0d41-3bab-408e-ac2a-32babde015ec" providerId="ADAL" clId="{33C6EF9C-EF3A-495D-B4BA-AB8C6A3F7C50}" dt="2021-12-24T12:19:53.736" v="84"/>
          <ac:spMkLst>
            <pc:docMk/>
            <pc:sldMk cId="544099991" sldId="519"/>
            <ac:spMk id="147458" creationId="{00000000-0000-0000-0000-000000000000}"/>
          </ac:spMkLst>
        </pc:spChg>
      </pc:sldChg>
      <pc:sldChg chg="modSp ord modNotes">
        <pc:chgData name="Doan, Thi Ngoc My" userId="744f0d41-3bab-408e-ac2a-32babde015ec" providerId="ADAL" clId="{33C6EF9C-EF3A-495D-B4BA-AB8C6A3F7C50}" dt="2021-12-24T12:19:53.736" v="84"/>
        <pc:sldMkLst>
          <pc:docMk/>
          <pc:sldMk cId="81974809" sldId="520"/>
        </pc:sldMkLst>
        <pc:spChg chg="mod">
          <ac:chgData name="Doan, Thi Ngoc My" userId="744f0d41-3bab-408e-ac2a-32babde015ec" providerId="ADAL" clId="{33C6EF9C-EF3A-495D-B4BA-AB8C6A3F7C50}" dt="2021-12-24T12:19:53.736" v="84"/>
          <ac:spMkLst>
            <pc:docMk/>
            <pc:sldMk cId="81974809" sldId="520"/>
            <ac:spMk id="2" creationId="{00000000-0000-0000-0000-000000000000}"/>
          </ac:spMkLst>
        </pc:spChg>
        <pc:spChg chg="mod">
          <ac:chgData name="Doan, Thi Ngoc My" userId="744f0d41-3bab-408e-ac2a-32babde015ec" providerId="ADAL" clId="{33C6EF9C-EF3A-495D-B4BA-AB8C6A3F7C50}" dt="2021-12-24T12:19:53.736" v="84"/>
          <ac:spMkLst>
            <pc:docMk/>
            <pc:sldMk cId="81974809" sldId="520"/>
            <ac:spMk id="3" creationId="{00000000-0000-0000-0000-000000000000}"/>
          </ac:spMkLst>
        </pc:spChg>
        <pc:spChg chg="mod">
          <ac:chgData name="Doan, Thi Ngoc My" userId="744f0d41-3bab-408e-ac2a-32babde015ec" providerId="ADAL" clId="{33C6EF9C-EF3A-495D-B4BA-AB8C6A3F7C50}" dt="2021-12-24T12:19:53.736" v="84"/>
          <ac:spMkLst>
            <pc:docMk/>
            <pc:sldMk cId="81974809" sldId="520"/>
            <ac:spMk id="21" creationId="{979E27D9-03C7-44E2-9FF8-15D0C8506AF7}"/>
          </ac:spMkLst>
        </pc:spChg>
        <pc:spChg chg="mod">
          <ac:chgData name="Doan, Thi Ngoc My" userId="744f0d41-3bab-408e-ac2a-32babde015ec" providerId="ADAL" clId="{33C6EF9C-EF3A-495D-B4BA-AB8C6A3F7C50}" dt="2021-12-24T12:19:53.736" v="84"/>
          <ac:spMkLst>
            <pc:docMk/>
            <pc:sldMk cId="81974809" sldId="520"/>
            <ac:spMk id="23" creationId="{EEBF1590-3B36-48EE-A89D-3B6F3CB256AB}"/>
          </ac:spMkLst>
        </pc:spChg>
        <pc:spChg chg="mod">
          <ac:chgData name="Doan, Thi Ngoc My" userId="744f0d41-3bab-408e-ac2a-32babde015ec" providerId="ADAL" clId="{33C6EF9C-EF3A-495D-B4BA-AB8C6A3F7C50}" dt="2021-12-24T12:19:53.736" v="84"/>
          <ac:spMkLst>
            <pc:docMk/>
            <pc:sldMk cId="81974809" sldId="520"/>
            <ac:spMk id="25" creationId="{AC8F6C8C-AB5A-4548-942D-E3FD40ACBC49}"/>
          </ac:spMkLst>
        </pc:spChg>
      </pc:sldChg>
      <pc:sldChg chg="del mod modShow">
        <pc:chgData name="Doan, Thi Ngoc My" userId="744f0d41-3bab-408e-ac2a-32babde015ec" providerId="ADAL" clId="{33C6EF9C-EF3A-495D-B4BA-AB8C6A3F7C50}" dt="2021-12-23T11:14:00.170" v="56" actId="47"/>
        <pc:sldMkLst>
          <pc:docMk/>
          <pc:sldMk cId="2592969418" sldId="522"/>
        </pc:sldMkLst>
      </pc:sldChg>
      <pc:sldChg chg="del mod modShow">
        <pc:chgData name="Doan, Thi Ngoc My" userId="744f0d41-3bab-408e-ac2a-32babde015ec" providerId="ADAL" clId="{33C6EF9C-EF3A-495D-B4BA-AB8C6A3F7C50}" dt="2021-12-19T10:00:45.818" v="42" actId="47"/>
        <pc:sldMkLst>
          <pc:docMk/>
          <pc:sldMk cId="672120137" sldId="523"/>
        </pc:sldMkLst>
      </pc:sldChg>
      <pc:sldChg chg="del mod modShow">
        <pc:chgData name="Doan, Thi Ngoc My" userId="744f0d41-3bab-408e-ac2a-32babde015ec" providerId="ADAL" clId="{33C6EF9C-EF3A-495D-B4BA-AB8C6A3F7C50}" dt="2021-12-19T09:54:06.992" v="33" actId="47"/>
        <pc:sldMkLst>
          <pc:docMk/>
          <pc:sldMk cId="3210995935" sldId="524"/>
        </pc:sldMkLst>
      </pc:sldChg>
      <pc:sldChg chg="del mod modShow">
        <pc:chgData name="Doan, Thi Ngoc My" userId="744f0d41-3bab-408e-ac2a-32babde015ec" providerId="ADAL" clId="{33C6EF9C-EF3A-495D-B4BA-AB8C6A3F7C50}" dt="2021-12-19T09:52:50.459" v="31" actId="2696"/>
        <pc:sldMkLst>
          <pc:docMk/>
          <pc:sldMk cId="122943046" sldId="525"/>
        </pc:sldMkLst>
      </pc:sldChg>
      <pc:sldChg chg="modSp add mod modShow modNotes">
        <pc:chgData name="Doan, Thi Ngoc My" userId="744f0d41-3bab-408e-ac2a-32babde015ec" providerId="ADAL" clId="{33C6EF9C-EF3A-495D-B4BA-AB8C6A3F7C50}" dt="2021-12-24T12:19:53.736" v="84"/>
        <pc:sldMkLst>
          <pc:docMk/>
          <pc:sldMk cId="2998051709" sldId="525"/>
        </pc:sldMkLst>
        <pc:spChg chg="mod">
          <ac:chgData name="Doan, Thi Ngoc My" userId="744f0d41-3bab-408e-ac2a-32babde015ec" providerId="ADAL" clId="{33C6EF9C-EF3A-495D-B4BA-AB8C6A3F7C50}" dt="2021-12-24T12:19:53.736" v="84"/>
          <ac:spMkLst>
            <pc:docMk/>
            <pc:sldMk cId="2998051709" sldId="525"/>
            <ac:spMk id="2" creationId="{00000000-0000-0000-0000-000000000000}"/>
          </ac:spMkLst>
        </pc:spChg>
        <pc:spChg chg="mod">
          <ac:chgData name="Doan, Thi Ngoc My" userId="744f0d41-3bab-408e-ac2a-32babde015ec" providerId="ADAL" clId="{33C6EF9C-EF3A-495D-B4BA-AB8C6A3F7C50}" dt="2021-12-24T12:19:53.736" v="84"/>
          <ac:spMkLst>
            <pc:docMk/>
            <pc:sldMk cId="2998051709" sldId="525"/>
            <ac:spMk id="4" creationId="{00000000-0000-0000-0000-000000000000}"/>
          </ac:spMkLst>
        </pc:spChg>
        <pc:spChg chg="mod">
          <ac:chgData name="Doan, Thi Ngoc My" userId="744f0d41-3bab-408e-ac2a-32babde015ec" providerId="ADAL" clId="{33C6EF9C-EF3A-495D-B4BA-AB8C6A3F7C50}" dt="2021-12-24T12:19:53.736" v="84"/>
          <ac:spMkLst>
            <pc:docMk/>
            <pc:sldMk cId="2998051709" sldId="525"/>
            <ac:spMk id="6" creationId="{00000000-0000-0000-0000-000000000000}"/>
          </ac:spMkLst>
        </pc:spChg>
        <pc:spChg chg="mod">
          <ac:chgData name="Doan, Thi Ngoc My" userId="744f0d41-3bab-408e-ac2a-32babde015ec" providerId="ADAL" clId="{33C6EF9C-EF3A-495D-B4BA-AB8C6A3F7C50}" dt="2021-12-24T12:19:53.736" v="84"/>
          <ac:spMkLst>
            <pc:docMk/>
            <pc:sldMk cId="2998051709" sldId="525"/>
            <ac:spMk id="7" creationId="{00000000-0000-0000-0000-000000000000}"/>
          </ac:spMkLst>
        </pc:spChg>
        <pc:spChg chg="mod">
          <ac:chgData name="Doan, Thi Ngoc My" userId="744f0d41-3bab-408e-ac2a-32babde015ec" providerId="ADAL" clId="{33C6EF9C-EF3A-495D-B4BA-AB8C6A3F7C50}" dt="2021-12-24T12:19:53.736" v="84"/>
          <ac:spMkLst>
            <pc:docMk/>
            <pc:sldMk cId="2998051709" sldId="525"/>
            <ac:spMk id="8" creationId="{00000000-0000-0000-0000-000000000000}"/>
          </ac:spMkLst>
        </pc:spChg>
        <pc:spChg chg="mod">
          <ac:chgData name="Doan, Thi Ngoc My" userId="744f0d41-3bab-408e-ac2a-32babde015ec" providerId="ADAL" clId="{33C6EF9C-EF3A-495D-B4BA-AB8C6A3F7C50}" dt="2021-12-24T12:19:53.736" v="84"/>
          <ac:spMkLst>
            <pc:docMk/>
            <pc:sldMk cId="2998051709" sldId="525"/>
            <ac:spMk id="9" creationId="{00000000-0000-0000-0000-000000000000}"/>
          </ac:spMkLst>
        </pc:spChg>
        <pc:spChg chg="mod">
          <ac:chgData name="Doan, Thi Ngoc My" userId="744f0d41-3bab-408e-ac2a-32babde015ec" providerId="ADAL" clId="{33C6EF9C-EF3A-495D-B4BA-AB8C6A3F7C50}" dt="2021-12-24T12:19:53.736" v="84"/>
          <ac:spMkLst>
            <pc:docMk/>
            <pc:sldMk cId="2998051709" sldId="525"/>
            <ac:spMk id="10" creationId="{00000000-0000-0000-0000-000000000000}"/>
          </ac:spMkLst>
        </pc:spChg>
        <pc:picChg chg="mod">
          <ac:chgData name="Doan, Thi Ngoc My" userId="744f0d41-3bab-408e-ac2a-32babde015ec" providerId="ADAL" clId="{33C6EF9C-EF3A-495D-B4BA-AB8C6A3F7C50}" dt="2021-12-24T12:19:53.736" v="84"/>
          <ac:picMkLst>
            <pc:docMk/>
            <pc:sldMk cId="2998051709" sldId="525"/>
            <ac:picMk id="5" creationId="{00000000-0000-0000-0000-000000000000}"/>
          </ac:picMkLst>
        </pc:picChg>
      </pc:sldChg>
      <pc:sldChg chg="modSp add">
        <pc:chgData name="Doan, Thi Ngoc My" userId="744f0d41-3bab-408e-ac2a-32babde015ec" providerId="ADAL" clId="{33C6EF9C-EF3A-495D-B4BA-AB8C6A3F7C50}" dt="2021-12-24T12:19:53.736" v="84"/>
        <pc:sldMkLst>
          <pc:docMk/>
          <pc:sldMk cId="1550160126" sldId="526"/>
        </pc:sldMkLst>
        <pc:picChg chg="mod">
          <ac:chgData name="Doan, Thi Ngoc My" userId="744f0d41-3bab-408e-ac2a-32babde015ec" providerId="ADAL" clId="{33C6EF9C-EF3A-495D-B4BA-AB8C6A3F7C50}" dt="2021-12-24T12:19:53.736" v="84"/>
          <ac:picMkLst>
            <pc:docMk/>
            <pc:sldMk cId="1550160126" sldId="526"/>
            <ac:picMk id="18434" creationId="{00000000-0000-0000-0000-000000000000}"/>
          </ac:picMkLst>
        </pc:picChg>
      </pc:sldChg>
      <pc:sldChg chg="modSp modNotes">
        <pc:chgData name="Doan, Thi Ngoc My" userId="744f0d41-3bab-408e-ac2a-32babde015ec" providerId="ADAL" clId="{33C6EF9C-EF3A-495D-B4BA-AB8C6A3F7C50}" dt="2021-12-24T12:19:53.736" v="84"/>
        <pc:sldMkLst>
          <pc:docMk/>
          <pc:sldMk cId="2640665742" sldId="527"/>
        </pc:sldMkLst>
        <pc:spChg chg="mod">
          <ac:chgData name="Doan, Thi Ngoc My" userId="744f0d41-3bab-408e-ac2a-32babde015ec" providerId="ADAL" clId="{33C6EF9C-EF3A-495D-B4BA-AB8C6A3F7C50}" dt="2021-12-24T12:19:53.736" v="84"/>
          <ac:spMkLst>
            <pc:docMk/>
            <pc:sldMk cId="2640665742" sldId="527"/>
            <ac:spMk id="2" creationId="{00000000-0000-0000-0000-000000000000}"/>
          </ac:spMkLst>
        </pc:spChg>
        <pc:picChg chg="mod">
          <ac:chgData name="Doan, Thi Ngoc My" userId="744f0d41-3bab-408e-ac2a-32babde015ec" providerId="ADAL" clId="{33C6EF9C-EF3A-495D-B4BA-AB8C6A3F7C50}" dt="2021-12-24T12:19:53.736" v="84"/>
          <ac:picMkLst>
            <pc:docMk/>
            <pc:sldMk cId="2640665742" sldId="527"/>
            <ac:picMk id="3" creationId="{00000000-0000-0000-0000-000000000000}"/>
          </ac:picMkLst>
        </pc:picChg>
      </pc:sldChg>
      <pc:sldChg chg="modSp add">
        <pc:chgData name="Doan, Thi Ngoc My" userId="744f0d41-3bab-408e-ac2a-32babde015ec" providerId="ADAL" clId="{33C6EF9C-EF3A-495D-B4BA-AB8C6A3F7C50}" dt="2021-12-24T12:19:53.736" v="84"/>
        <pc:sldMkLst>
          <pc:docMk/>
          <pc:sldMk cId="661188958" sldId="528"/>
        </pc:sldMkLst>
        <pc:spChg chg="mod">
          <ac:chgData name="Doan, Thi Ngoc My" userId="744f0d41-3bab-408e-ac2a-32babde015ec" providerId="ADAL" clId="{33C6EF9C-EF3A-495D-B4BA-AB8C6A3F7C50}" dt="2021-12-24T12:19:53.736" v="84"/>
          <ac:spMkLst>
            <pc:docMk/>
            <pc:sldMk cId="661188958" sldId="528"/>
            <ac:spMk id="2" creationId="{30833F79-B824-42A0-8FF5-BA1BC499F271}"/>
          </ac:spMkLst>
        </pc:spChg>
        <pc:spChg chg="mod">
          <ac:chgData name="Doan, Thi Ngoc My" userId="744f0d41-3bab-408e-ac2a-32babde015ec" providerId="ADAL" clId="{33C6EF9C-EF3A-495D-B4BA-AB8C6A3F7C50}" dt="2021-12-24T12:19:53.736" v="84"/>
          <ac:spMkLst>
            <pc:docMk/>
            <pc:sldMk cId="661188958" sldId="528"/>
            <ac:spMk id="3" creationId="{1C748377-0A33-4CB9-BF43-D842589E4E71}"/>
          </ac:spMkLst>
        </pc:spChg>
        <pc:spChg chg="mod">
          <ac:chgData name="Doan, Thi Ngoc My" userId="744f0d41-3bab-408e-ac2a-32babde015ec" providerId="ADAL" clId="{33C6EF9C-EF3A-495D-B4BA-AB8C6A3F7C50}" dt="2021-12-24T12:19:53.736" v="84"/>
          <ac:spMkLst>
            <pc:docMk/>
            <pc:sldMk cId="661188958" sldId="528"/>
            <ac:spMk id="5" creationId="{8AD7E642-E2B9-4047-8A8D-4339E46FE60D}"/>
          </ac:spMkLst>
        </pc:spChg>
        <pc:spChg chg="mod">
          <ac:chgData name="Doan, Thi Ngoc My" userId="744f0d41-3bab-408e-ac2a-32babde015ec" providerId="ADAL" clId="{33C6EF9C-EF3A-495D-B4BA-AB8C6A3F7C50}" dt="2021-12-24T12:19:53.736" v="84"/>
          <ac:spMkLst>
            <pc:docMk/>
            <pc:sldMk cId="661188958" sldId="528"/>
            <ac:spMk id="7" creationId="{D882EE4E-3EFB-46F8-8F30-20883E90971B}"/>
          </ac:spMkLst>
        </pc:spChg>
        <pc:graphicFrameChg chg="mod">
          <ac:chgData name="Doan, Thi Ngoc My" userId="744f0d41-3bab-408e-ac2a-32babde015ec" providerId="ADAL" clId="{33C6EF9C-EF3A-495D-B4BA-AB8C6A3F7C50}" dt="2021-12-24T12:19:53.736" v="84"/>
          <ac:graphicFrameMkLst>
            <pc:docMk/>
            <pc:sldMk cId="661188958" sldId="528"/>
            <ac:graphicFrameMk id="4" creationId="{F56ADA1D-5C1B-41B7-BF81-99438B356B18}"/>
          </ac:graphicFrameMkLst>
        </pc:graphicFrameChg>
      </pc:sldChg>
      <pc:sldChg chg="del mod modShow">
        <pc:chgData name="Doan, Thi Ngoc My" userId="744f0d41-3bab-408e-ac2a-32babde015ec" providerId="ADAL" clId="{33C6EF9C-EF3A-495D-B4BA-AB8C6A3F7C50}" dt="2021-12-19T10:01:16.302" v="44" actId="47"/>
        <pc:sldMkLst>
          <pc:docMk/>
          <pc:sldMk cId="1122072668" sldId="529"/>
        </pc:sldMkLst>
      </pc:sldChg>
      <pc:sldChg chg="del mod modShow">
        <pc:chgData name="Doan, Thi Ngoc My" userId="744f0d41-3bab-408e-ac2a-32babde015ec" providerId="ADAL" clId="{33C6EF9C-EF3A-495D-B4BA-AB8C6A3F7C50}" dt="2021-12-19T10:01:19.540" v="45" actId="47"/>
        <pc:sldMkLst>
          <pc:docMk/>
          <pc:sldMk cId="820788521" sldId="530"/>
        </pc:sldMkLst>
      </pc:sldChg>
      <pc:sldChg chg="del mod modShow">
        <pc:chgData name="Doan, Thi Ngoc My" userId="744f0d41-3bab-408e-ac2a-32babde015ec" providerId="ADAL" clId="{33C6EF9C-EF3A-495D-B4BA-AB8C6A3F7C50}" dt="2021-12-19T10:01:31.895" v="46" actId="47"/>
        <pc:sldMkLst>
          <pc:docMk/>
          <pc:sldMk cId="267329686" sldId="531"/>
        </pc:sldMkLst>
      </pc:sldChg>
      <pc:sldChg chg="del mod modShow">
        <pc:chgData name="Doan, Thi Ngoc My" userId="744f0d41-3bab-408e-ac2a-32babde015ec" providerId="ADAL" clId="{33C6EF9C-EF3A-495D-B4BA-AB8C6A3F7C50}" dt="2021-12-19T10:01:00.866" v="43" actId="47"/>
        <pc:sldMkLst>
          <pc:docMk/>
          <pc:sldMk cId="3162071487" sldId="532"/>
        </pc:sldMkLst>
      </pc:sldChg>
      <pc:sldChg chg="del mod modShow">
        <pc:chgData name="Doan, Thi Ngoc My" userId="744f0d41-3bab-408e-ac2a-32babde015ec" providerId="ADAL" clId="{33C6EF9C-EF3A-495D-B4BA-AB8C6A3F7C50}" dt="2021-12-19T10:01:00.866" v="43" actId="47"/>
        <pc:sldMkLst>
          <pc:docMk/>
          <pc:sldMk cId="63202863" sldId="533"/>
        </pc:sldMkLst>
      </pc:sldChg>
      <pc:sldChg chg="modSp ord modNotes">
        <pc:chgData name="Doan, Thi Ngoc My" userId="744f0d41-3bab-408e-ac2a-32babde015ec" providerId="ADAL" clId="{33C6EF9C-EF3A-495D-B4BA-AB8C6A3F7C50}" dt="2021-12-24T12:19:53.736" v="84"/>
        <pc:sldMkLst>
          <pc:docMk/>
          <pc:sldMk cId="2191674295" sldId="2321"/>
        </pc:sldMkLst>
        <pc:spChg chg="mod">
          <ac:chgData name="Doan, Thi Ngoc My" userId="744f0d41-3bab-408e-ac2a-32babde015ec" providerId="ADAL" clId="{33C6EF9C-EF3A-495D-B4BA-AB8C6A3F7C50}" dt="2021-12-24T12:19:53.736" v="84"/>
          <ac:spMkLst>
            <pc:docMk/>
            <pc:sldMk cId="2191674295" sldId="2321"/>
            <ac:spMk id="6" creationId="{2CAA1E2A-E089-40E0-AE7E-3745688F14E1}"/>
          </ac:spMkLst>
        </pc:spChg>
        <pc:spChg chg="mod">
          <ac:chgData name="Doan, Thi Ngoc My" userId="744f0d41-3bab-408e-ac2a-32babde015ec" providerId="ADAL" clId="{33C6EF9C-EF3A-495D-B4BA-AB8C6A3F7C50}" dt="2021-12-24T12:19:53.736" v="84"/>
          <ac:spMkLst>
            <pc:docMk/>
            <pc:sldMk cId="2191674295" sldId="2321"/>
            <ac:spMk id="11" creationId="{A2108EDB-768C-4473-8521-E76666F0A573}"/>
          </ac:spMkLst>
        </pc:spChg>
        <pc:spChg chg="mod">
          <ac:chgData name="Doan, Thi Ngoc My" userId="744f0d41-3bab-408e-ac2a-32babde015ec" providerId="ADAL" clId="{33C6EF9C-EF3A-495D-B4BA-AB8C6A3F7C50}" dt="2021-12-24T12:19:53.736" v="84"/>
          <ac:spMkLst>
            <pc:docMk/>
            <pc:sldMk cId="2191674295" sldId="2321"/>
            <ac:spMk id="16" creationId="{AB9EE798-6B3E-4E32-BAC3-8325553AE2A4}"/>
          </ac:spMkLst>
        </pc:spChg>
        <pc:spChg chg="mod">
          <ac:chgData name="Doan, Thi Ngoc My" userId="744f0d41-3bab-408e-ac2a-32babde015ec" providerId="ADAL" clId="{33C6EF9C-EF3A-495D-B4BA-AB8C6A3F7C50}" dt="2021-12-24T12:19:53.736" v="84"/>
          <ac:spMkLst>
            <pc:docMk/>
            <pc:sldMk cId="2191674295" sldId="2321"/>
            <ac:spMk id="17" creationId="{137307BF-B0A9-416B-8D4C-57AFAF43861C}"/>
          </ac:spMkLst>
        </pc:spChg>
        <pc:spChg chg="mod">
          <ac:chgData name="Doan, Thi Ngoc My" userId="744f0d41-3bab-408e-ac2a-32babde015ec" providerId="ADAL" clId="{33C6EF9C-EF3A-495D-B4BA-AB8C6A3F7C50}" dt="2021-12-24T12:19:53.736" v="84"/>
          <ac:spMkLst>
            <pc:docMk/>
            <pc:sldMk cId="2191674295" sldId="2321"/>
            <ac:spMk id="18" creationId="{0237EC04-4466-4659-8C33-ECBDA477B9F1}"/>
          </ac:spMkLst>
        </pc:spChg>
        <pc:spChg chg="mod">
          <ac:chgData name="Doan, Thi Ngoc My" userId="744f0d41-3bab-408e-ac2a-32babde015ec" providerId="ADAL" clId="{33C6EF9C-EF3A-495D-B4BA-AB8C6A3F7C50}" dt="2021-12-24T12:19:53.736" v="84"/>
          <ac:spMkLst>
            <pc:docMk/>
            <pc:sldMk cId="2191674295" sldId="2321"/>
            <ac:spMk id="19" creationId="{945D4EE6-5555-437A-8D66-EF066FE1CC1C}"/>
          </ac:spMkLst>
        </pc:spChg>
        <pc:spChg chg="mod">
          <ac:chgData name="Doan, Thi Ngoc My" userId="744f0d41-3bab-408e-ac2a-32babde015ec" providerId="ADAL" clId="{33C6EF9C-EF3A-495D-B4BA-AB8C6A3F7C50}" dt="2021-12-24T12:19:53.736" v="84"/>
          <ac:spMkLst>
            <pc:docMk/>
            <pc:sldMk cId="2191674295" sldId="2321"/>
            <ac:spMk id="32" creationId="{5974CC97-C2D5-4BA0-9B12-ADB9D105F317}"/>
          </ac:spMkLst>
        </pc:spChg>
        <pc:spChg chg="mod">
          <ac:chgData name="Doan, Thi Ngoc My" userId="744f0d41-3bab-408e-ac2a-32babde015ec" providerId="ADAL" clId="{33C6EF9C-EF3A-495D-B4BA-AB8C6A3F7C50}" dt="2021-12-24T12:19:53.736" v="84"/>
          <ac:spMkLst>
            <pc:docMk/>
            <pc:sldMk cId="2191674295" sldId="2321"/>
            <ac:spMk id="33" creationId="{E2387EAC-8988-4903-B49C-C41C6BD14D72}"/>
          </ac:spMkLst>
        </pc:spChg>
        <pc:spChg chg="mod">
          <ac:chgData name="Doan, Thi Ngoc My" userId="744f0d41-3bab-408e-ac2a-32babde015ec" providerId="ADAL" clId="{33C6EF9C-EF3A-495D-B4BA-AB8C6A3F7C50}" dt="2021-12-24T12:19:53.736" v="84"/>
          <ac:spMkLst>
            <pc:docMk/>
            <pc:sldMk cId="2191674295" sldId="2321"/>
            <ac:spMk id="34" creationId="{32016C94-87EA-4EFF-8857-ADB4D9F18BE3}"/>
          </ac:spMkLst>
        </pc:spChg>
        <pc:spChg chg="mod">
          <ac:chgData name="Doan, Thi Ngoc My" userId="744f0d41-3bab-408e-ac2a-32babde015ec" providerId="ADAL" clId="{33C6EF9C-EF3A-495D-B4BA-AB8C6A3F7C50}" dt="2021-12-24T12:19:53.736" v="84"/>
          <ac:spMkLst>
            <pc:docMk/>
            <pc:sldMk cId="2191674295" sldId="2321"/>
            <ac:spMk id="35" creationId="{1F728B72-1573-4F90-95B7-F2A0DDFA6C1A}"/>
          </ac:spMkLst>
        </pc:spChg>
        <pc:picChg chg="mod">
          <ac:chgData name="Doan, Thi Ngoc My" userId="744f0d41-3bab-408e-ac2a-32babde015ec" providerId="ADAL" clId="{33C6EF9C-EF3A-495D-B4BA-AB8C6A3F7C50}" dt="2021-12-24T12:19:53.736" v="84"/>
          <ac:picMkLst>
            <pc:docMk/>
            <pc:sldMk cId="2191674295" sldId="2321"/>
            <ac:picMk id="12" creationId="{98425DBD-8D4D-4592-AD52-9D298CA31B75}"/>
          </ac:picMkLst>
        </pc:picChg>
        <pc:picChg chg="mod">
          <ac:chgData name="Doan, Thi Ngoc My" userId="744f0d41-3bab-408e-ac2a-32babde015ec" providerId="ADAL" clId="{33C6EF9C-EF3A-495D-B4BA-AB8C6A3F7C50}" dt="2021-12-24T12:19:53.736" v="84"/>
          <ac:picMkLst>
            <pc:docMk/>
            <pc:sldMk cId="2191674295" sldId="2321"/>
            <ac:picMk id="13" creationId="{6502EC02-B0DF-43AA-B4E2-64AA372EEC75}"/>
          </ac:picMkLst>
        </pc:picChg>
        <pc:picChg chg="mod">
          <ac:chgData name="Doan, Thi Ngoc My" userId="744f0d41-3bab-408e-ac2a-32babde015ec" providerId="ADAL" clId="{33C6EF9C-EF3A-495D-B4BA-AB8C6A3F7C50}" dt="2021-12-24T12:19:53.736" v="84"/>
          <ac:picMkLst>
            <pc:docMk/>
            <pc:sldMk cId="2191674295" sldId="2321"/>
            <ac:picMk id="14" creationId="{AC306F70-E935-40A3-9252-01DA4AC3E5CF}"/>
          </ac:picMkLst>
        </pc:picChg>
        <pc:picChg chg="mod">
          <ac:chgData name="Doan, Thi Ngoc My" userId="744f0d41-3bab-408e-ac2a-32babde015ec" providerId="ADAL" clId="{33C6EF9C-EF3A-495D-B4BA-AB8C6A3F7C50}" dt="2021-12-24T12:19:53.736" v="84"/>
          <ac:picMkLst>
            <pc:docMk/>
            <pc:sldMk cId="2191674295" sldId="2321"/>
            <ac:picMk id="15" creationId="{9264334C-F2E0-47B1-9AF1-169E70A72826}"/>
          </ac:picMkLst>
        </pc:picChg>
        <pc:picChg chg="mod">
          <ac:chgData name="Doan, Thi Ngoc My" userId="744f0d41-3bab-408e-ac2a-32babde015ec" providerId="ADAL" clId="{33C6EF9C-EF3A-495D-B4BA-AB8C6A3F7C50}" dt="2021-12-24T12:19:53.736" v="84"/>
          <ac:picMkLst>
            <pc:docMk/>
            <pc:sldMk cId="2191674295" sldId="2321"/>
            <ac:picMk id="1026" creationId="{86AC3E26-0F22-4DB7-8C6C-465265D694DE}"/>
          </ac:picMkLst>
        </pc:picChg>
      </pc:sldChg>
      <pc:sldChg chg="del">
        <pc:chgData name="Doan, Thi Ngoc My" userId="744f0d41-3bab-408e-ac2a-32babde015ec" providerId="ADAL" clId="{33C6EF9C-EF3A-495D-B4BA-AB8C6A3F7C50}" dt="2021-12-19T09:59:55.061" v="41" actId="47"/>
        <pc:sldMkLst>
          <pc:docMk/>
          <pc:sldMk cId="4194869703" sldId="4103"/>
        </pc:sldMkLst>
      </pc:sldChg>
      <pc:sldChg chg="modSp modNotes">
        <pc:chgData name="Doan, Thi Ngoc My" userId="744f0d41-3bab-408e-ac2a-32babde015ec" providerId="ADAL" clId="{33C6EF9C-EF3A-495D-B4BA-AB8C6A3F7C50}" dt="2021-12-24T12:19:53.736" v="84"/>
        <pc:sldMkLst>
          <pc:docMk/>
          <pc:sldMk cId="2280215982" sldId="4104"/>
        </pc:sldMkLst>
        <pc:spChg chg="mod">
          <ac:chgData name="Doan, Thi Ngoc My" userId="744f0d41-3bab-408e-ac2a-32babde015ec" providerId="ADAL" clId="{33C6EF9C-EF3A-495D-B4BA-AB8C6A3F7C50}" dt="2021-12-24T12:19:53.736" v="84"/>
          <ac:spMkLst>
            <pc:docMk/>
            <pc:sldMk cId="2280215982" sldId="4104"/>
            <ac:spMk id="2" creationId="{00000000-0000-0000-0000-000000000000}"/>
          </ac:spMkLst>
        </pc:spChg>
        <pc:spChg chg="mod">
          <ac:chgData name="Doan, Thi Ngoc My" userId="744f0d41-3bab-408e-ac2a-32babde015ec" providerId="ADAL" clId="{33C6EF9C-EF3A-495D-B4BA-AB8C6A3F7C50}" dt="2021-12-24T12:19:53.736" v="84"/>
          <ac:spMkLst>
            <pc:docMk/>
            <pc:sldMk cId="2280215982" sldId="4104"/>
            <ac:spMk id="3" creationId="{00000000-0000-0000-0000-000000000000}"/>
          </ac:spMkLst>
        </pc:spChg>
        <pc:spChg chg="mod">
          <ac:chgData name="Doan, Thi Ngoc My" userId="744f0d41-3bab-408e-ac2a-32babde015ec" providerId="ADAL" clId="{33C6EF9C-EF3A-495D-B4BA-AB8C6A3F7C50}" dt="2021-12-24T12:19:53.736" v="84"/>
          <ac:spMkLst>
            <pc:docMk/>
            <pc:sldMk cId="2280215982" sldId="4104"/>
            <ac:spMk id="4" creationId="{D34B9FA2-5DA9-4A0C-9F43-809AD4341580}"/>
          </ac:spMkLst>
        </pc:spChg>
        <pc:spChg chg="mod">
          <ac:chgData name="Doan, Thi Ngoc My" userId="744f0d41-3bab-408e-ac2a-32babde015ec" providerId="ADAL" clId="{33C6EF9C-EF3A-495D-B4BA-AB8C6A3F7C50}" dt="2021-12-24T12:19:53.736" v="84"/>
          <ac:spMkLst>
            <pc:docMk/>
            <pc:sldMk cId="2280215982" sldId="4104"/>
            <ac:spMk id="5" creationId="{D9144DF7-5F2C-411A-A99B-3E4A95E32F7B}"/>
          </ac:spMkLst>
        </pc:spChg>
        <pc:spChg chg="mod">
          <ac:chgData name="Doan, Thi Ngoc My" userId="744f0d41-3bab-408e-ac2a-32babde015ec" providerId="ADAL" clId="{33C6EF9C-EF3A-495D-B4BA-AB8C6A3F7C50}" dt="2021-12-24T12:19:53.736" v="84"/>
          <ac:spMkLst>
            <pc:docMk/>
            <pc:sldMk cId="2280215982" sldId="4104"/>
            <ac:spMk id="10" creationId="{FF0330B1-AAAC-427D-8A95-40380162BC65}"/>
          </ac:spMkLst>
        </pc:spChg>
        <pc:picChg chg="mod">
          <ac:chgData name="Doan, Thi Ngoc My" userId="744f0d41-3bab-408e-ac2a-32babde015ec" providerId="ADAL" clId="{33C6EF9C-EF3A-495D-B4BA-AB8C6A3F7C50}" dt="2021-12-24T12:19:53.736" v="84"/>
          <ac:picMkLst>
            <pc:docMk/>
            <pc:sldMk cId="2280215982" sldId="4104"/>
            <ac:picMk id="7" creationId="{9B5C154A-9E7D-4CD7-A36F-B5F655FDD59C}"/>
          </ac:picMkLst>
        </pc:picChg>
      </pc:sldChg>
      <pc:sldChg chg="del mod modShow">
        <pc:chgData name="Doan, Thi Ngoc My" userId="744f0d41-3bab-408e-ac2a-32babde015ec" providerId="ADAL" clId="{33C6EF9C-EF3A-495D-B4BA-AB8C6A3F7C50}" dt="2021-12-23T11:13:53.353" v="52" actId="47"/>
        <pc:sldMkLst>
          <pc:docMk/>
          <pc:sldMk cId="1226417359" sldId="4105"/>
        </pc:sldMkLst>
      </pc:sldChg>
      <pc:sldChg chg="del mod modShow">
        <pc:chgData name="Doan, Thi Ngoc My" userId="744f0d41-3bab-408e-ac2a-32babde015ec" providerId="ADAL" clId="{33C6EF9C-EF3A-495D-B4BA-AB8C6A3F7C50}" dt="2021-12-23T11:13:54.992" v="53" actId="47"/>
        <pc:sldMkLst>
          <pc:docMk/>
          <pc:sldMk cId="3348563058" sldId="4106"/>
        </pc:sldMkLst>
      </pc:sldChg>
      <pc:sldChg chg="del mod modShow">
        <pc:chgData name="Doan, Thi Ngoc My" userId="744f0d41-3bab-408e-ac2a-32babde015ec" providerId="ADAL" clId="{33C6EF9C-EF3A-495D-B4BA-AB8C6A3F7C50}" dt="2021-12-23T11:13:58.200" v="55" actId="47"/>
        <pc:sldMkLst>
          <pc:docMk/>
          <pc:sldMk cId="2755950229" sldId="4108"/>
        </pc:sldMkLst>
      </pc:sldChg>
      <pc:sldChg chg="modSp modNotes">
        <pc:chgData name="Doan, Thi Ngoc My" userId="744f0d41-3bab-408e-ac2a-32babde015ec" providerId="ADAL" clId="{33C6EF9C-EF3A-495D-B4BA-AB8C6A3F7C50}" dt="2021-12-24T12:19:53.736" v="84"/>
        <pc:sldMkLst>
          <pc:docMk/>
          <pc:sldMk cId="1508367291" sldId="4109"/>
        </pc:sldMkLst>
        <pc:spChg chg="mod">
          <ac:chgData name="Doan, Thi Ngoc My" userId="744f0d41-3bab-408e-ac2a-32babde015ec" providerId="ADAL" clId="{33C6EF9C-EF3A-495D-B4BA-AB8C6A3F7C50}" dt="2021-12-24T12:19:53.736" v="84"/>
          <ac:spMkLst>
            <pc:docMk/>
            <pc:sldMk cId="1508367291" sldId="4109"/>
            <ac:spMk id="2" creationId="{00000000-0000-0000-0000-000000000000}"/>
          </ac:spMkLst>
        </pc:spChg>
        <pc:spChg chg="mod">
          <ac:chgData name="Doan, Thi Ngoc My" userId="744f0d41-3bab-408e-ac2a-32babde015ec" providerId="ADAL" clId="{33C6EF9C-EF3A-495D-B4BA-AB8C6A3F7C50}" dt="2021-12-24T12:19:53.736" v="84"/>
          <ac:spMkLst>
            <pc:docMk/>
            <pc:sldMk cId="1508367291" sldId="4109"/>
            <ac:spMk id="20" creationId="{56D63398-EEE4-4E6A-BEF3-E92924A2821E}"/>
          </ac:spMkLst>
        </pc:spChg>
        <pc:spChg chg="mod">
          <ac:chgData name="Doan, Thi Ngoc My" userId="744f0d41-3bab-408e-ac2a-32babde015ec" providerId="ADAL" clId="{33C6EF9C-EF3A-495D-B4BA-AB8C6A3F7C50}" dt="2021-12-24T12:19:53.736" v="84"/>
          <ac:spMkLst>
            <pc:docMk/>
            <pc:sldMk cId="1508367291" sldId="4109"/>
            <ac:spMk id="22" creationId="{5CEAD642-85CF-4750-8432-7C80C901F001}"/>
          </ac:spMkLst>
        </pc:spChg>
        <pc:spChg chg="mod">
          <ac:chgData name="Doan, Thi Ngoc My" userId="744f0d41-3bab-408e-ac2a-32babde015ec" providerId="ADAL" clId="{33C6EF9C-EF3A-495D-B4BA-AB8C6A3F7C50}" dt="2021-12-24T12:19:53.736" v="84"/>
          <ac:spMkLst>
            <pc:docMk/>
            <pc:sldMk cId="1508367291" sldId="4109"/>
            <ac:spMk id="24" creationId="{C6804B24-17AC-406D-9636-1332F5DF9AE7}"/>
          </ac:spMkLst>
        </pc:spChg>
        <pc:spChg chg="mod">
          <ac:chgData name="Doan, Thi Ngoc My" userId="744f0d41-3bab-408e-ac2a-32babde015ec" providerId="ADAL" clId="{33C6EF9C-EF3A-495D-B4BA-AB8C6A3F7C50}" dt="2021-12-24T12:19:53.736" v="84"/>
          <ac:spMkLst>
            <pc:docMk/>
            <pc:sldMk cId="1508367291" sldId="4109"/>
            <ac:spMk id="26" creationId="{730D8B3B-9B80-4025-B934-26DC7D7CD231}"/>
          </ac:spMkLst>
        </pc:spChg>
        <pc:spChg chg="mod">
          <ac:chgData name="Doan, Thi Ngoc My" userId="744f0d41-3bab-408e-ac2a-32babde015ec" providerId="ADAL" clId="{33C6EF9C-EF3A-495D-B4BA-AB8C6A3F7C50}" dt="2021-12-24T12:19:53.736" v="84"/>
          <ac:spMkLst>
            <pc:docMk/>
            <pc:sldMk cId="1508367291" sldId="4109"/>
            <ac:spMk id="28" creationId="{B5A1B09C-1565-46F8-B70F-621C5EB48A09}"/>
          </ac:spMkLst>
        </pc:spChg>
        <pc:spChg chg="mod">
          <ac:chgData name="Doan, Thi Ngoc My" userId="744f0d41-3bab-408e-ac2a-32babde015ec" providerId="ADAL" clId="{33C6EF9C-EF3A-495D-B4BA-AB8C6A3F7C50}" dt="2021-12-24T12:19:53.736" v="84"/>
          <ac:spMkLst>
            <pc:docMk/>
            <pc:sldMk cId="1508367291" sldId="4109"/>
            <ac:spMk id="30" creationId="{570DF94D-F28F-435E-AD56-C40FC99AFAA1}"/>
          </ac:spMkLst>
        </pc:spChg>
        <pc:spChg chg="mod">
          <ac:chgData name="Doan, Thi Ngoc My" userId="744f0d41-3bab-408e-ac2a-32babde015ec" providerId="ADAL" clId="{33C6EF9C-EF3A-495D-B4BA-AB8C6A3F7C50}" dt="2021-12-24T12:19:53.736" v="84"/>
          <ac:spMkLst>
            <pc:docMk/>
            <pc:sldMk cId="1508367291" sldId="4109"/>
            <ac:spMk id="32" creationId="{84F952EE-9AAE-4D81-BF98-35DF71334053}"/>
          </ac:spMkLst>
        </pc:spChg>
      </pc:sldChg>
      <pc:sldChg chg="del">
        <pc:chgData name="Doan, Thi Ngoc My" userId="744f0d41-3bab-408e-ac2a-32babde015ec" providerId="ADAL" clId="{33C6EF9C-EF3A-495D-B4BA-AB8C6A3F7C50}" dt="2021-12-19T09:51:54.903" v="28" actId="47"/>
        <pc:sldMkLst>
          <pc:docMk/>
          <pc:sldMk cId="3167775693" sldId="4110"/>
        </pc:sldMkLst>
      </pc:sldChg>
      <pc:sldChg chg="modSp modNotes">
        <pc:chgData name="Doan, Thi Ngoc My" userId="744f0d41-3bab-408e-ac2a-32babde015ec" providerId="ADAL" clId="{33C6EF9C-EF3A-495D-B4BA-AB8C6A3F7C50}" dt="2021-12-24T12:19:53.736" v="84"/>
        <pc:sldMkLst>
          <pc:docMk/>
          <pc:sldMk cId="3494650811" sldId="4111"/>
        </pc:sldMkLst>
        <pc:spChg chg="mod">
          <ac:chgData name="Doan, Thi Ngoc My" userId="744f0d41-3bab-408e-ac2a-32babde015ec" providerId="ADAL" clId="{33C6EF9C-EF3A-495D-B4BA-AB8C6A3F7C50}" dt="2021-12-24T12:19:53.736" v="84"/>
          <ac:spMkLst>
            <pc:docMk/>
            <pc:sldMk cId="3494650811" sldId="4111"/>
            <ac:spMk id="13" creationId="{00000000-0000-0000-0000-000000000000}"/>
          </ac:spMkLst>
        </pc:spChg>
        <pc:spChg chg="mod">
          <ac:chgData name="Doan, Thi Ngoc My" userId="744f0d41-3bab-408e-ac2a-32babde015ec" providerId="ADAL" clId="{33C6EF9C-EF3A-495D-B4BA-AB8C6A3F7C50}" dt="2021-12-24T12:19:53.736" v="84"/>
          <ac:spMkLst>
            <pc:docMk/>
            <pc:sldMk cId="3494650811" sldId="4111"/>
            <ac:spMk id="14" creationId="{594D3405-D60A-44E7-A545-504F56BD46D5}"/>
          </ac:spMkLst>
        </pc:spChg>
        <pc:spChg chg="mod">
          <ac:chgData name="Doan, Thi Ngoc My" userId="744f0d41-3bab-408e-ac2a-32babde015ec" providerId="ADAL" clId="{33C6EF9C-EF3A-495D-B4BA-AB8C6A3F7C50}" dt="2021-12-24T12:19:53.736" v="84"/>
          <ac:spMkLst>
            <pc:docMk/>
            <pc:sldMk cId="3494650811" sldId="4111"/>
            <ac:spMk id="82" creationId="{799709F6-819A-4A9B-B299-52B516DA202B}"/>
          </ac:spMkLst>
        </pc:spChg>
        <pc:spChg chg="mod">
          <ac:chgData name="Doan, Thi Ngoc My" userId="744f0d41-3bab-408e-ac2a-32babde015ec" providerId="ADAL" clId="{33C6EF9C-EF3A-495D-B4BA-AB8C6A3F7C50}" dt="2021-12-24T12:19:53.736" v="84"/>
          <ac:spMkLst>
            <pc:docMk/>
            <pc:sldMk cId="3494650811" sldId="4111"/>
            <ac:spMk id="86" creationId="{331C4F13-3AB4-4BD8-B1A2-76809863ED9D}"/>
          </ac:spMkLst>
        </pc:spChg>
        <pc:spChg chg="mod">
          <ac:chgData name="Doan, Thi Ngoc My" userId="744f0d41-3bab-408e-ac2a-32babde015ec" providerId="ADAL" clId="{33C6EF9C-EF3A-495D-B4BA-AB8C6A3F7C50}" dt="2021-12-24T12:19:53.736" v="84"/>
          <ac:spMkLst>
            <pc:docMk/>
            <pc:sldMk cId="3494650811" sldId="4111"/>
            <ac:spMk id="87" creationId="{52D8231F-00FF-4EE0-B405-28CC397CF071}"/>
          </ac:spMkLst>
        </pc:spChg>
        <pc:spChg chg="mod">
          <ac:chgData name="Doan, Thi Ngoc My" userId="744f0d41-3bab-408e-ac2a-32babde015ec" providerId="ADAL" clId="{33C6EF9C-EF3A-495D-B4BA-AB8C6A3F7C50}" dt="2021-12-24T12:19:53.736" v="84"/>
          <ac:spMkLst>
            <pc:docMk/>
            <pc:sldMk cId="3494650811" sldId="4111"/>
            <ac:spMk id="88" creationId="{C80BB271-C270-4FB5-B9F1-D81F239ED03F}"/>
          </ac:spMkLst>
        </pc:spChg>
        <pc:spChg chg="mod">
          <ac:chgData name="Doan, Thi Ngoc My" userId="744f0d41-3bab-408e-ac2a-32babde015ec" providerId="ADAL" clId="{33C6EF9C-EF3A-495D-B4BA-AB8C6A3F7C50}" dt="2021-12-24T12:19:53.736" v="84"/>
          <ac:spMkLst>
            <pc:docMk/>
            <pc:sldMk cId="3494650811" sldId="4111"/>
            <ac:spMk id="89" creationId="{1BDA5F0C-5FEC-4DA5-A154-3EC7AA69004D}"/>
          </ac:spMkLst>
        </pc:spChg>
        <pc:spChg chg="mod">
          <ac:chgData name="Doan, Thi Ngoc My" userId="744f0d41-3bab-408e-ac2a-32babde015ec" providerId="ADAL" clId="{33C6EF9C-EF3A-495D-B4BA-AB8C6A3F7C50}" dt="2021-12-24T12:19:53.736" v="84"/>
          <ac:spMkLst>
            <pc:docMk/>
            <pc:sldMk cId="3494650811" sldId="4111"/>
            <ac:spMk id="90" creationId="{E342B9BC-62E1-4F01-AE2D-4143126BE045}"/>
          </ac:spMkLst>
        </pc:spChg>
        <pc:grpChg chg="mod">
          <ac:chgData name="Doan, Thi Ngoc My" userId="744f0d41-3bab-408e-ac2a-32babde015ec" providerId="ADAL" clId="{33C6EF9C-EF3A-495D-B4BA-AB8C6A3F7C50}" dt="2021-12-24T12:19:53.736" v="84"/>
          <ac:grpSpMkLst>
            <pc:docMk/>
            <pc:sldMk cId="3494650811" sldId="4111"/>
            <ac:grpSpMk id="84" creationId="{DE956BBB-7B91-4BF1-8CC5-4F1F5C3E0947}"/>
          </ac:grpSpMkLst>
        </pc:grpChg>
        <pc:picChg chg="mod">
          <ac:chgData name="Doan, Thi Ngoc My" userId="744f0d41-3bab-408e-ac2a-32babde015ec" providerId="ADAL" clId="{33C6EF9C-EF3A-495D-B4BA-AB8C6A3F7C50}" dt="2021-12-24T12:19:53.736" v="84"/>
          <ac:picMkLst>
            <pc:docMk/>
            <pc:sldMk cId="3494650811" sldId="4111"/>
            <ac:picMk id="15" creationId="{F2868E91-01F3-4501-91D9-CEB2660F2251}"/>
          </ac:picMkLst>
        </pc:picChg>
        <pc:picChg chg="mod">
          <ac:chgData name="Doan, Thi Ngoc My" userId="744f0d41-3bab-408e-ac2a-32babde015ec" providerId="ADAL" clId="{33C6EF9C-EF3A-495D-B4BA-AB8C6A3F7C50}" dt="2021-12-24T12:19:53.736" v="84"/>
          <ac:picMkLst>
            <pc:docMk/>
            <pc:sldMk cId="3494650811" sldId="4111"/>
            <ac:picMk id="16" creationId="{6C37323E-667D-4A76-9E69-D0ACBD470FCD}"/>
          </ac:picMkLst>
        </pc:picChg>
        <pc:picChg chg="mod">
          <ac:chgData name="Doan, Thi Ngoc My" userId="744f0d41-3bab-408e-ac2a-32babde015ec" providerId="ADAL" clId="{33C6EF9C-EF3A-495D-B4BA-AB8C6A3F7C50}" dt="2021-12-24T12:19:53.736" v="84"/>
          <ac:picMkLst>
            <pc:docMk/>
            <pc:sldMk cId="3494650811" sldId="4111"/>
            <ac:picMk id="78853" creationId="{00000000-0000-0000-0000-000000000000}"/>
          </ac:picMkLst>
        </pc:picChg>
      </pc:sldChg>
      <pc:sldChg chg="modSp add modNotes">
        <pc:chgData name="Doan, Thi Ngoc My" userId="744f0d41-3bab-408e-ac2a-32babde015ec" providerId="ADAL" clId="{33C6EF9C-EF3A-495D-B4BA-AB8C6A3F7C50}" dt="2021-12-24T12:19:53.736" v="84"/>
        <pc:sldMkLst>
          <pc:docMk/>
          <pc:sldMk cId="0" sldId="4112"/>
        </pc:sldMkLst>
        <pc:spChg chg="mod">
          <ac:chgData name="Doan, Thi Ngoc My" userId="744f0d41-3bab-408e-ac2a-32babde015ec" providerId="ADAL" clId="{33C6EF9C-EF3A-495D-B4BA-AB8C6A3F7C50}" dt="2021-12-24T12:19:53.736" v="84"/>
          <ac:spMkLst>
            <pc:docMk/>
            <pc:sldMk cId="0" sldId="4112"/>
            <ac:spMk id="3" creationId="{00000000-0000-0000-0000-000000000000}"/>
          </ac:spMkLst>
        </pc:spChg>
      </pc:sldChg>
      <pc:sldChg chg="modSp add">
        <pc:chgData name="Doan, Thi Ngoc My" userId="744f0d41-3bab-408e-ac2a-32babde015ec" providerId="ADAL" clId="{33C6EF9C-EF3A-495D-B4BA-AB8C6A3F7C50}" dt="2021-12-24T12:19:53.736" v="84"/>
        <pc:sldMkLst>
          <pc:docMk/>
          <pc:sldMk cId="1667176145" sldId="4113"/>
        </pc:sldMkLst>
        <pc:spChg chg="mod">
          <ac:chgData name="Doan, Thi Ngoc My" userId="744f0d41-3bab-408e-ac2a-32babde015ec" providerId="ADAL" clId="{33C6EF9C-EF3A-495D-B4BA-AB8C6A3F7C50}" dt="2021-12-24T12:19:53.736" v="84"/>
          <ac:spMkLst>
            <pc:docMk/>
            <pc:sldMk cId="1667176145" sldId="4113"/>
            <ac:spMk id="2" creationId="{EF156AD5-7F8F-4516-A98C-6EC65F93981F}"/>
          </ac:spMkLst>
        </pc:spChg>
        <pc:spChg chg="mod">
          <ac:chgData name="Doan, Thi Ngoc My" userId="744f0d41-3bab-408e-ac2a-32babde015ec" providerId="ADAL" clId="{33C6EF9C-EF3A-495D-B4BA-AB8C6A3F7C50}" dt="2021-12-24T12:19:53.736" v="84"/>
          <ac:spMkLst>
            <pc:docMk/>
            <pc:sldMk cId="1667176145" sldId="4113"/>
            <ac:spMk id="58" creationId="{78C9D07A-5A22-4E55-B18A-47CF07E5080D}"/>
          </ac:spMkLst>
        </pc:spChg>
        <pc:spChg chg="mod">
          <ac:chgData name="Doan, Thi Ngoc My" userId="744f0d41-3bab-408e-ac2a-32babde015ec" providerId="ADAL" clId="{33C6EF9C-EF3A-495D-B4BA-AB8C6A3F7C50}" dt="2021-12-24T12:19:53.736" v="84"/>
          <ac:spMkLst>
            <pc:docMk/>
            <pc:sldMk cId="1667176145" sldId="4113"/>
            <ac:spMk id="60" creationId="{3D71E629-0739-4A59-972B-A9E9A4500E31}"/>
          </ac:spMkLst>
        </pc:spChg>
        <pc:spChg chg="mod">
          <ac:chgData name="Doan, Thi Ngoc My" userId="744f0d41-3bab-408e-ac2a-32babde015ec" providerId="ADAL" clId="{33C6EF9C-EF3A-495D-B4BA-AB8C6A3F7C50}" dt="2021-12-24T12:19:53.736" v="84"/>
          <ac:spMkLst>
            <pc:docMk/>
            <pc:sldMk cId="1667176145" sldId="4113"/>
            <ac:spMk id="62" creationId="{DEDF2838-61BD-4552-A6C3-E3D6763CF3F3}"/>
          </ac:spMkLst>
        </pc:spChg>
        <pc:spChg chg="mod">
          <ac:chgData name="Doan, Thi Ngoc My" userId="744f0d41-3bab-408e-ac2a-32babde015ec" providerId="ADAL" clId="{33C6EF9C-EF3A-495D-B4BA-AB8C6A3F7C50}" dt="2021-12-24T12:19:53.736" v="84"/>
          <ac:spMkLst>
            <pc:docMk/>
            <pc:sldMk cId="1667176145" sldId="4113"/>
            <ac:spMk id="66" creationId="{5A35B073-543D-4B7C-85CE-3F6F3F51919B}"/>
          </ac:spMkLst>
        </pc:spChg>
        <pc:spChg chg="mod">
          <ac:chgData name="Doan, Thi Ngoc My" userId="744f0d41-3bab-408e-ac2a-32babde015ec" providerId="ADAL" clId="{33C6EF9C-EF3A-495D-B4BA-AB8C6A3F7C50}" dt="2021-12-24T12:19:53.736" v="84"/>
          <ac:spMkLst>
            <pc:docMk/>
            <pc:sldMk cId="1667176145" sldId="4113"/>
            <ac:spMk id="70" creationId="{0505B119-A4E9-4F97-9673-6F51C1C35B9F}"/>
          </ac:spMkLst>
        </pc:spChg>
        <pc:spChg chg="mod">
          <ac:chgData name="Doan, Thi Ngoc My" userId="744f0d41-3bab-408e-ac2a-32babde015ec" providerId="ADAL" clId="{33C6EF9C-EF3A-495D-B4BA-AB8C6A3F7C50}" dt="2021-12-24T12:19:53.736" v="84"/>
          <ac:spMkLst>
            <pc:docMk/>
            <pc:sldMk cId="1667176145" sldId="4113"/>
            <ac:spMk id="72" creationId="{3DF5FFB9-6D81-4F3A-AF5B-6F9EC3428A0E}"/>
          </ac:spMkLst>
        </pc:spChg>
        <pc:graphicFrameChg chg="mod">
          <ac:chgData name="Doan, Thi Ngoc My" userId="744f0d41-3bab-408e-ac2a-32babde015ec" providerId="ADAL" clId="{33C6EF9C-EF3A-495D-B4BA-AB8C6A3F7C50}" dt="2021-12-24T12:19:53.736" v="84"/>
          <ac:graphicFrameMkLst>
            <pc:docMk/>
            <pc:sldMk cId="1667176145" sldId="4113"/>
            <ac:graphicFrameMk id="47" creationId="{238633F7-4D61-4F98-B560-F3069BDD45CD}"/>
          </ac:graphicFrameMkLst>
        </pc:graphicFrameChg>
        <pc:picChg chg="mod">
          <ac:chgData name="Doan, Thi Ngoc My" userId="744f0d41-3bab-408e-ac2a-32babde015ec" providerId="ADAL" clId="{33C6EF9C-EF3A-495D-B4BA-AB8C6A3F7C50}" dt="2021-12-24T12:19:53.736" v="84"/>
          <ac:picMkLst>
            <pc:docMk/>
            <pc:sldMk cId="1667176145" sldId="4113"/>
            <ac:picMk id="52" creationId="{5321D838-2C7E-4177-9DD3-DAC78324A2B2}"/>
          </ac:picMkLst>
        </pc:picChg>
        <pc:picChg chg="mod">
          <ac:chgData name="Doan, Thi Ngoc My" userId="744f0d41-3bab-408e-ac2a-32babde015ec" providerId="ADAL" clId="{33C6EF9C-EF3A-495D-B4BA-AB8C6A3F7C50}" dt="2021-12-24T12:19:53.736" v="84"/>
          <ac:picMkLst>
            <pc:docMk/>
            <pc:sldMk cId="1667176145" sldId="4113"/>
            <ac:picMk id="54" creationId="{0146E45C-1450-4186-B501-74F221F897A8}"/>
          </ac:picMkLst>
        </pc:picChg>
        <pc:picChg chg="mod">
          <ac:chgData name="Doan, Thi Ngoc My" userId="744f0d41-3bab-408e-ac2a-32babde015ec" providerId="ADAL" clId="{33C6EF9C-EF3A-495D-B4BA-AB8C6A3F7C50}" dt="2021-12-24T12:19:53.736" v="84"/>
          <ac:picMkLst>
            <pc:docMk/>
            <pc:sldMk cId="1667176145" sldId="4113"/>
            <ac:picMk id="56" creationId="{EEDDA48B-BC04-4915-ADA3-A1A9522EB0D1}"/>
          </ac:picMkLst>
        </pc:picChg>
        <pc:picChg chg="mod">
          <ac:chgData name="Doan, Thi Ngoc My" userId="744f0d41-3bab-408e-ac2a-32babde015ec" providerId="ADAL" clId="{33C6EF9C-EF3A-495D-B4BA-AB8C6A3F7C50}" dt="2021-12-24T12:19:53.736" v="84"/>
          <ac:picMkLst>
            <pc:docMk/>
            <pc:sldMk cId="1667176145" sldId="4113"/>
            <ac:picMk id="64" creationId="{E7876ED4-577B-4724-914E-42A0567A3814}"/>
          </ac:picMkLst>
        </pc:picChg>
        <pc:picChg chg="mod">
          <ac:chgData name="Doan, Thi Ngoc My" userId="744f0d41-3bab-408e-ac2a-32babde015ec" providerId="ADAL" clId="{33C6EF9C-EF3A-495D-B4BA-AB8C6A3F7C50}" dt="2021-12-24T12:19:53.736" v="84"/>
          <ac:picMkLst>
            <pc:docMk/>
            <pc:sldMk cId="1667176145" sldId="4113"/>
            <ac:picMk id="68" creationId="{56C9C24B-A8AA-4E20-9A75-455D96E20087}"/>
          </ac:picMkLst>
        </pc:picChg>
      </pc:sldChg>
      <pc:sldChg chg="modSp add">
        <pc:chgData name="Doan, Thi Ngoc My" userId="744f0d41-3bab-408e-ac2a-32babde015ec" providerId="ADAL" clId="{33C6EF9C-EF3A-495D-B4BA-AB8C6A3F7C50}" dt="2021-12-24T12:19:53.736" v="84"/>
        <pc:sldMkLst>
          <pc:docMk/>
          <pc:sldMk cId="2244712716" sldId="4114"/>
        </pc:sldMkLst>
        <pc:spChg chg="mod">
          <ac:chgData name="Doan, Thi Ngoc My" userId="744f0d41-3bab-408e-ac2a-32babde015ec" providerId="ADAL" clId="{33C6EF9C-EF3A-495D-B4BA-AB8C6A3F7C50}" dt="2021-12-24T12:19:53.736" v="84"/>
          <ac:spMkLst>
            <pc:docMk/>
            <pc:sldMk cId="2244712716" sldId="4114"/>
            <ac:spMk id="3" creationId="{5F6F1C76-EBD0-41F7-B1C6-55085B5A8F29}"/>
          </ac:spMkLst>
        </pc:spChg>
        <pc:graphicFrameChg chg="mod">
          <ac:chgData name="Doan, Thi Ngoc My" userId="744f0d41-3bab-408e-ac2a-32babde015ec" providerId="ADAL" clId="{33C6EF9C-EF3A-495D-B4BA-AB8C6A3F7C50}" dt="2021-12-24T12:19:53.736" v="84"/>
          <ac:graphicFrameMkLst>
            <pc:docMk/>
            <pc:sldMk cId="2244712716" sldId="4114"/>
            <ac:graphicFrameMk id="4" creationId="{31EB7EE1-4136-4ED3-B04C-4E68998C5D02}"/>
          </ac:graphicFrameMkLst>
        </pc:graphicFrameChg>
      </pc:sldChg>
      <pc:sldChg chg="add del">
        <pc:chgData name="Doan, Thi Ngoc My" userId="744f0d41-3bab-408e-ac2a-32babde015ec" providerId="ADAL" clId="{33C6EF9C-EF3A-495D-B4BA-AB8C6A3F7C50}" dt="2021-12-19T09:57:00.414" v="36" actId="47"/>
        <pc:sldMkLst>
          <pc:docMk/>
          <pc:sldMk cId="2074231652" sldId="4115"/>
        </pc:sldMkLst>
      </pc:sldChg>
      <pc:sldChg chg="modSp add modNotes">
        <pc:chgData name="Doan, Thi Ngoc My" userId="744f0d41-3bab-408e-ac2a-32babde015ec" providerId="ADAL" clId="{33C6EF9C-EF3A-495D-B4BA-AB8C6A3F7C50}" dt="2021-12-24T12:19:53.736" v="84"/>
        <pc:sldMkLst>
          <pc:docMk/>
          <pc:sldMk cId="1500273678" sldId="4116"/>
        </pc:sldMkLst>
        <pc:spChg chg="mod">
          <ac:chgData name="Doan, Thi Ngoc My" userId="744f0d41-3bab-408e-ac2a-32babde015ec" providerId="ADAL" clId="{33C6EF9C-EF3A-495D-B4BA-AB8C6A3F7C50}" dt="2021-12-24T12:19:53.736" v="84"/>
          <ac:spMkLst>
            <pc:docMk/>
            <pc:sldMk cId="1500273678" sldId="4116"/>
            <ac:spMk id="149507" creationId="{00000000-0000-0000-0000-000000000000}"/>
          </ac:spMkLst>
        </pc:spChg>
        <pc:spChg chg="mod">
          <ac:chgData name="Doan, Thi Ngoc My" userId="744f0d41-3bab-408e-ac2a-32babde015ec" providerId="ADAL" clId="{33C6EF9C-EF3A-495D-B4BA-AB8C6A3F7C50}" dt="2021-12-24T12:19:53.736" v="84"/>
          <ac:spMkLst>
            <pc:docMk/>
            <pc:sldMk cId="1500273678" sldId="4116"/>
            <ac:spMk id="149508" creationId="{00000000-0000-0000-0000-000000000000}"/>
          </ac:spMkLst>
        </pc:spChg>
        <pc:picChg chg="mod">
          <ac:chgData name="Doan, Thi Ngoc My" userId="744f0d41-3bab-408e-ac2a-32babde015ec" providerId="ADAL" clId="{33C6EF9C-EF3A-495D-B4BA-AB8C6A3F7C50}" dt="2021-12-24T12:19:53.736" v="84"/>
          <ac:picMkLst>
            <pc:docMk/>
            <pc:sldMk cId="1500273678" sldId="4116"/>
            <ac:picMk id="149506" creationId="{00000000-0000-0000-0000-000000000000}"/>
          </ac:picMkLst>
        </pc:picChg>
      </pc:sldChg>
      <pc:sldMasterChg chg="modSp modSldLayout">
        <pc:chgData name="Doan, Thi Ngoc My" userId="744f0d41-3bab-408e-ac2a-32babde015ec" providerId="ADAL" clId="{33C6EF9C-EF3A-495D-B4BA-AB8C6A3F7C50}" dt="2021-12-24T12:19:53.736" v="84"/>
        <pc:sldMasterMkLst>
          <pc:docMk/>
          <pc:sldMasterMk cId="0" sldId="2147483648"/>
        </pc:sldMasterMkLst>
        <pc:spChg chg="mod">
          <ac:chgData name="Doan, Thi Ngoc My" userId="744f0d41-3bab-408e-ac2a-32babde015ec" providerId="ADAL" clId="{33C6EF9C-EF3A-495D-B4BA-AB8C6A3F7C50}" dt="2021-12-24T12:19:53.736" v="84"/>
          <ac:spMkLst>
            <pc:docMk/>
            <pc:sldMasterMk cId="0" sldId="2147483648"/>
            <ac:spMk id="2" creationId="{00000000-0000-0000-0000-000000000000}"/>
          </ac:spMkLst>
        </pc:spChg>
        <pc:spChg chg="mod">
          <ac:chgData name="Doan, Thi Ngoc My" userId="744f0d41-3bab-408e-ac2a-32babde015ec" providerId="ADAL" clId="{33C6EF9C-EF3A-495D-B4BA-AB8C6A3F7C50}" dt="2021-12-24T12:19:53.736" v="84"/>
          <ac:spMkLst>
            <pc:docMk/>
            <pc:sldMasterMk cId="0" sldId="2147483648"/>
            <ac:spMk id="3" creationId="{00000000-0000-0000-0000-000000000000}"/>
          </ac:spMkLst>
        </pc:spChg>
        <pc:spChg chg="mod">
          <ac:chgData name="Doan, Thi Ngoc My" userId="744f0d41-3bab-408e-ac2a-32babde015ec" providerId="ADAL" clId="{33C6EF9C-EF3A-495D-B4BA-AB8C6A3F7C50}" dt="2021-12-24T12:19:53.736" v="84"/>
          <ac:spMkLst>
            <pc:docMk/>
            <pc:sldMasterMk cId="0" sldId="2147483648"/>
            <ac:spMk id="4" creationId="{00000000-0000-0000-0000-000000000000}"/>
          </ac:spMkLst>
        </pc:spChg>
        <pc:spChg chg="mod">
          <ac:chgData name="Doan, Thi Ngoc My" userId="744f0d41-3bab-408e-ac2a-32babde015ec" providerId="ADAL" clId="{33C6EF9C-EF3A-495D-B4BA-AB8C6A3F7C50}" dt="2021-12-24T12:19:53.736" v="84"/>
          <ac:spMkLst>
            <pc:docMk/>
            <pc:sldMasterMk cId="0" sldId="2147483648"/>
            <ac:spMk id="5" creationId="{00000000-0000-0000-0000-000000000000}"/>
          </ac:spMkLst>
        </pc:spChg>
        <pc:spChg chg="mod">
          <ac:chgData name="Doan, Thi Ngoc My" userId="744f0d41-3bab-408e-ac2a-32babde015ec" providerId="ADAL" clId="{33C6EF9C-EF3A-495D-B4BA-AB8C6A3F7C50}" dt="2021-12-24T12:19:53.736" v="84"/>
          <ac:spMkLst>
            <pc:docMk/>
            <pc:sldMasterMk cId="0" sldId="2147483648"/>
            <ac:spMk id="6" creationId="{00000000-0000-0000-0000-000000000000}"/>
          </ac:spMkLst>
        </pc:spChg>
        <pc:sldLayoutChg chg="modSp">
          <pc:chgData name="Doan, Thi Ngoc My" userId="744f0d41-3bab-408e-ac2a-32babde015ec" providerId="ADAL" clId="{33C6EF9C-EF3A-495D-B4BA-AB8C6A3F7C50}" dt="2021-12-24T12:19:53.736" v="84"/>
          <pc:sldLayoutMkLst>
            <pc:docMk/>
            <pc:sldMasterMk cId="0" sldId="2147483648"/>
            <pc:sldLayoutMk cId="0" sldId="2147483649"/>
          </pc:sldLayoutMkLst>
          <pc:spChg chg="mod">
            <ac:chgData name="Doan, Thi Ngoc My" userId="744f0d41-3bab-408e-ac2a-32babde015ec" providerId="ADAL" clId="{33C6EF9C-EF3A-495D-B4BA-AB8C6A3F7C50}" dt="2021-12-24T12:19:53.736" v="84"/>
            <ac:spMkLst>
              <pc:docMk/>
              <pc:sldMasterMk cId="0" sldId="2147483648"/>
              <pc:sldLayoutMk cId="0" sldId="2147483649"/>
              <ac:spMk id="2"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49"/>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0" sldId="2147483648"/>
            <pc:sldLayoutMk cId="0" sldId="2147483651"/>
          </pc:sldLayoutMkLst>
          <pc:spChg chg="mod">
            <ac:chgData name="Doan, Thi Ngoc My" userId="744f0d41-3bab-408e-ac2a-32babde015ec" providerId="ADAL" clId="{33C6EF9C-EF3A-495D-B4BA-AB8C6A3F7C50}" dt="2021-12-24T12:19:53.736" v="84"/>
            <ac:spMkLst>
              <pc:docMk/>
              <pc:sldMasterMk cId="0" sldId="2147483648"/>
              <pc:sldLayoutMk cId="0" sldId="2147483651"/>
              <ac:spMk id="2"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51"/>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0" sldId="2147483648"/>
            <pc:sldLayoutMk cId="0" sldId="2147483652"/>
          </pc:sldLayoutMkLst>
          <pc:spChg chg="mod">
            <ac:chgData name="Doan, Thi Ngoc My" userId="744f0d41-3bab-408e-ac2a-32babde015ec" providerId="ADAL" clId="{33C6EF9C-EF3A-495D-B4BA-AB8C6A3F7C50}" dt="2021-12-24T12:19:53.736" v="84"/>
            <ac:spMkLst>
              <pc:docMk/>
              <pc:sldMasterMk cId="0" sldId="2147483648"/>
              <pc:sldLayoutMk cId="0" sldId="2147483652"/>
              <ac:spMk id="3"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52"/>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0" sldId="2147483648"/>
            <pc:sldLayoutMk cId="0" sldId="2147483653"/>
          </pc:sldLayoutMkLst>
          <pc:spChg chg="mod">
            <ac:chgData name="Doan, Thi Ngoc My" userId="744f0d41-3bab-408e-ac2a-32babde015ec" providerId="ADAL" clId="{33C6EF9C-EF3A-495D-B4BA-AB8C6A3F7C50}" dt="2021-12-24T12:19:53.736" v="84"/>
            <ac:spMkLst>
              <pc:docMk/>
              <pc:sldMasterMk cId="0" sldId="2147483648"/>
              <pc:sldLayoutMk cId="0" sldId="2147483653"/>
              <ac:spMk id="3"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53"/>
              <ac:spMk id="4"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53"/>
              <ac:spMk id="5"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53"/>
              <ac:spMk id="6"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0" sldId="2147483648"/>
            <pc:sldLayoutMk cId="0" sldId="2147483656"/>
          </pc:sldLayoutMkLst>
          <pc:spChg chg="mod">
            <ac:chgData name="Doan, Thi Ngoc My" userId="744f0d41-3bab-408e-ac2a-32babde015ec" providerId="ADAL" clId="{33C6EF9C-EF3A-495D-B4BA-AB8C6A3F7C50}" dt="2021-12-24T12:19:53.736" v="84"/>
            <ac:spMkLst>
              <pc:docMk/>
              <pc:sldMasterMk cId="0" sldId="2147483648"/>
              <pc:sldLayoutMk cId="0" sldId="2147483656"/>
              <ac:spMk id="2"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56"/>
              <ac:spMk id="3"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56"/>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0" sldId="2147483648"/>
            <pc:sldLayoutMk cId="0" sldId="2147483657"/>
          </pc:sldLayoutMkLst>
          <pc:spChg chg="mod">
            <ac:chgData name="Doan, Thi Ngoc My" userId="744f0d41-3bab-408e-ac2a-32babde015ec" providerId="ADAL" clId="{33C6EF9C-EF3A-495D-B4BA-AB8C6A3F7C50}" dt="2021-12-24T12:19:53.736" v="84"/>
            <ac:spMkLst>
              <pc:docMk/>
              <pc:sldMasterMk cId="0" sldId="2147483648"/>
              <pc:sldLayoutMk cId="0" sldId="2147483657"/>
              <ac:spMk id="2"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57"/>
              <ac:spMk id="3"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57"/>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0" sldId="2147483648"/>
            <pc:sldLayoutMk cId="0" sldId="2147483659"/>
          </pc:sldLayoutMkLst>
          <pc:spChg chg="mod">
            <ac:chgData name="Doan, Thi Ngoc My" userId="744f0d41-3bab-408e-ac2a-32babde015ec" providerId="ADAL" clId="{33C6EF9C-EF3A-495D-B4BA-AB8C6A3F7C50}" dt="2021-12-24T12:19:53.736" v="84"/>
            <ac:spMkLst>
              <pc:docMk/>
              <pc:sldMasterMk cId="0" sldId="2147483648"/>
              <pc:sldLayoutMk cId="0" sldId="2147483659"/>
              <ac:spMk id="2"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59"/>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0" sldId="2147483648"/>
            <pc:sldLayoutMk cId="0" sldId="2147483662"/>
          </pc:sldLayoutMkLst>
          <pc:spChg chg="mod">
            <ac:chgData name="Doan, Thi Ngoc My" userId="744f0d41-3bab-408e-ac2a-32babde015ec" providerId="ADAL" clId="{33C6EF9C-EF3A-495D-B4BA-AB8C6A3F7C50}" dt="2021-12-24T12:19:53.736" v="84"/>
            <ac:spMkLst>
              <pc:docMk/>
              <pc:sldMasterMk cId="0" sldId="2147483648"/>
              <pc:sldLayoutMk cId="0" sldId="2147483662"/>
              <ac:spMk id="9"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62"/>
              <ac:spMk id="11"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0" sldId="2147483648"/>
            <pc:sldLayoutMk cId="0" sldId="2147483665"/>
          </pc:sldLayoutMkLst>
          <pc:spChg chg="mod">
            <ac:chgData name="Doan, Thi Ngoc My" userId="744f0d41-3bab-408e-ac2a-32babde015ec" providerId="ADAL" clId="{33C6EF9C-EF3A-495D-B4BA-AB8C6A3F7C50}" dt="2021-12-24T12:19:53.736" v="84"/>
            <ac:spMkLst>
              <pc:docMk/>
              <pc:sldMasterMk cId="0" sldId="2147483648"/>
              <pc:sldLayoutMk cId="0" sldId="2147483665"/>
              <ac:spMk id="7"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65"/>
              <ac:spMk id="8"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65"/>
              <ac:spMk id="9"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65"/>
              <ac:spMk id="10"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65"/>
              <ac:spMk id="11"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65"/>
              <ac:spMk id="12"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65"/>
              <ac:spMk id="13"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65"/>
              <ac:spMk id="14"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65"/>
              <ac:spMk id="15"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65"/>
              <ac:spMk id="16"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65"/>
              <ac:spMk id="17"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0" sldId="2147483665"/>
              <ac:spMk id="18"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0" sldId="2147483648"/>
            <pc:sldLayoutMk cId="2990168550" sldId="2147483666"/>
          </pc:sldLayoutMkLst>
          <pc:spChg chg="mod">
            <ac:chgData name="Doan, Thi Ngoc My" userId="744f0d41-3bab-408e-ac2a-32babde015ec" providerId="ADAL" clId="{33C6EF9C-EF3A-495D-B4BA-AB8C6A3F7C50}" dt="2021-12-24T12:19:53.736" v="84"/>
            <ac:spMkLst>
              <pc:docMk/>
              <pc:sldMasterMk cId="0" sldId="2147483648"/>
              <pc:sldLayoutMk cId="2990168550" sldId="2147483666"/>
              <ac:spMk id="2" creationId="{00000000-0000-0000-0000-000000000000}"/>
            </ac:spMkLst>
          </pc:spChg>
          <pc:spChg chg="mod">
            <ac:chgData name="Doan, Thi Ngoc My" userId="744f0d41-3bab-408e-ac2a-32babde015ec" providerId="ADAL" clId="{33C6EF9C-EF3A-495D-B4BA-AB8C6A3F7C50}" dt="2021-12-24T12:19:53.736" v="84"/>
            <ac:spMkLst>
              <pc:docMk/>
              <pc:sldMasterMk cId="0" sldId="2147483648"/>
              <pc:sldLayoutMk cId="2990168550" sldId="2147483666"/>
              <ac:spMk id="5" creationId="{9623C0F8-223F-48FE-BEE2-4FF0A9502238}"/>
            </ac:spMkLst>
          </pc:spChg>
          <pc:spChg chg="mod">
            <ac:chgData name="Doan, Thi Ngoc My" userId="744f0d41-3bab-408e-ac2a-32babde015ec" providerId="ADAL" clId="{33C6EF9C-EF3A-495D-B4BA-AB8C6A3F7C50}" dt="2021-12-24T12:19:53.736" v="84"/>
            <ac:spMkLst>
              <pc:docMk/>
              <pc:sldMasterMk cId="0" sldId="2147483648"/>
              <pc:sldLayoutMk cId="2990168550" sldId="2147483666"/>
              <ac:spMk id="6" creationId="{D8766601-EB9B-4F0B-8C46-4E8A7F0E550F}"/>
            </ac:spMkLst>
          </pc:spChg>
        </pc:sldLayoutChg>
      </pc:sldMasterChg>
      <pc:sldMasterChg chg="modSp modSldLayout">
        <pc:chgData name="Doan, Thi Ngoc My" userId="744f0d41-3bab-408e-ac2a-32babde015ec" providerId="ADAL" clId="{33C6EF9C-EF3A-495D-B4BA-AB8C6A3F7C50}" dt="2021-12-24T12:19:53.736" v="84"/>
        <pc:sldMasterMkLst>
          <pc:docMk/>
          <pc:sldMasterMk cId="1728026672" sldId="2147483667"/>
        </pc:sldMasterMkLst>
        <pc:spChg chg="mod">
          <ac:chgData name="Doan, Thi Ngoc My" userId="744f0d41-3bab-408e-ac2a-32babde015ec" providerId="ADAL" clId="{33C6EF9C-EF3A-495D-B4BA-AB8C6A3F7C50}" dt="2021-12-24T12:19:53.736" v="84"/>
          <ac:spMkLst>
            <pc:docMk/>
            <pc:sldMasterMk cId="1728026672" sldId="2147483667"/>
            <ac:spMk id="2" creationId="{00000000-0000-0000-0000-000000000000}"/>
          </ac:spMkLst>
        </pc:spChg>
        <pc:spChg chg="mod">
          <ac:chgData name="Doan, Thi Ngoc My" userId="744f0d41-3bab-408e-ac2a-32babde015ec" providerId="ADAL" clId="{33C6EF9C-EF3A-495D-B4BA-AB8C6A3F7C50}" dt="2021-12-24T12:19:53.736" v="84"/>
          <ac:spMkLst>
            <pc:docMk/>
            <pc:sldMasterMk cId="1728026672" sldId="2147483667"/>
            <ac:spMk id="3" creationId="{00000000-0000-0000-0000-000000000000}"/>
          </ac:spMkLst>
        </pc:spChg>
        <pc:spChg chg="mod">
          <ac:chgData name="Doan, Thi Ngoc My" userId="744f0d41-3bab-408e-ac2a-32babde015ec" providerId="ADAL" clId="{33C6EF9C-EF3A-495D-B4BA-AB8C6A3F7C50}" dt="2021-12-24T12:19:53.736" v="84"/>
          <ac:spMkLst>
            <pc:docMk/>
            <pc:sldMasterMk cId="1728026672" sldId="2147483667"/>
            <ac:spMk id="4" creationId="{00000000-0000-0000-0000-000000000000}"/>
          </ac:spMkLst>
        </pc:spChg>
        <pc:spChg chg="mod">
          <ac:chgData name="Doan, Thi Ngoc My" userId="744f0d41-3bab-408e-ac2a-32babde015ec" providerId="ADAL" clId="{33C6EF9C-EF3A-495D-B4BA-AB8C6A3F7C50}" dt="2021-12-24T12:19:53.736" v="84"/>
          <ac:spMkLst>
            <pc:docMk/>
            <pc:sldMasterMk cId="1728026672" sldId="2147483667"/>
            <ac:spMk id="5" creationId="{00000000-0000-0000-0000-000000000000}"/>
          </ac:spMkLst>
        </pc:spChg>
        <pc:spChg chg="mod">
          <ac:chgData name="Doan, Thi Ngoc My" userId="744f0d41-3bab-408e-ac2a-32babde015ec" providerId="ADAL" clId="{33C6EF9C-EF3A-495D-B4BA-AB8C6A3F7C50}" dt="2021-12-24T12:19:53.736" v="84"/>
          <ac:spMkLst>
            <pc:docMk/>
            <pc:sldMasterMk cId="1728026672" sldId="2147483667"/>
            <ac:spMk id="6" creationId="{00000000-0000-0000-0000-000000000000}"/>
          </ac:spMkLst>
        </pc:spChg>
        <pc:sldLayoutChg chg="modSp">
          <pc:chgData name="Doan, Thi Ngoc My" userId="744f0d41-3bab-408e-ac2a-32babde015ec" providerId="ADAL" clId="{33C6EF9C-EF3A-495D-B4BA-AB8C6A3F7C50}" dt="2021-12-24T12:19:53.736" v="84"/>
          <pc:sldLayoutMkLst>
            <pc:docMk/>
            <pc:sldMasterMk cId="1728026672" sldId="2147483667"/>
            <pc:sldLayoutMk cId="2322366852" sldId="2147483668"/>
          </pc:sldLayoutMkLst>
          <pc:picChg chg="mod">
            <ac:chgData name="Doan, Thi Ngoc My" userId="744f0d41-3bab-408e-ac2a-32babde015ec" providerId="ADAL" clId="{33C6EF9C-EF3A-495D-B4BA-AB8C6A3F7C50}" dt="2021-12-24T12:19:53.736" v="84"/>
            <ac:picMkLst>
              <pc:docMk/>
              <pc:sldMasterMk cId="1728026672" sldId="2147483667"/>
              <pc:sldLayoutMk cId="2322366852" sldId="2147483668"/>
              <ac:picMk id="7" creationId="{E9297957-F2B2-4BE4-8645-586C988BC7A1}"/>
            </ac:picMkLst>
          </pc:picChg>
        </pc:sldLayoutChg>
        <pc:sldLayoutChg chg="modSp">
          <pc:chgData name="Doan, Thi Ngoc My" userId="744f0d41-3bab-408e-ac2a-32babde015ec" providerId="ADAL" clId="{33C6EF9C-EF3A-495D-B4BA-AB8C6A3F7C50}" dt="2021-12-24T12:19:53.736" v="84"/>
          <pc:sldLayoutMkLst>
            <pc:docMk/>
            <pc:sldMasterMk cId="1728026672" sldId="2147483667"/>
            <pc:sldLayoutMk cId="628144034" sldId="2147483670"/>
          </pc:sldLayoutMkLst>
          <pc:spChg chg="mod">
            <ac:chgData name="Doan, Thi Ngoc My" userId="744f0d41-3bab-408e-ac2a-32babde015ec" providerId="ADAL" clId="{33C6EF9C-EF3A-495D-B4BA-AB8C6A3F7C50}" dt="2021-12-24T12:19:53.736" v="84"/>
            <ac:spMkLst>
              <pc:docMk/>
              <pc:sldMasterMk cId="1728026672" sldId="2147483667"/>
              <pc:sldLayoutMk cId="628144034" sldId="2147483670"/>
              <ac:spMk id="2" creationId="{00000000-0000-0000-0000-000000000000}"/>
            </ac:spMkLst>
          </pc:spChg>
          <pc:spChg chg="mod">
            <ac:chgData name="Doan, Thi Ngoc My" userId="744f0d41-3bab-408e-ac2a-32babde015ec" providerId="ADAL" clId="{33C6EF9C-EF3A-495D-B4BA-AB8C6A3F7C50}" dt="2021-12-24T12:19:53.736" v="84"/>
            <ac:spMkLst>
              <pc:docMk/>
              <pc:sldMasterMk cId="1728026672" sldId="2147483667"/>
              <pc:sldLayoutMk cId="628144034" sldId="2147483670"/>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1728026672" sldId="2147483667"/>
            <pc:sldLayoutMk cId="3270481930" sldId="2147483671"/>
          </pc:sldLayoutMkLst>
          <pc:spChg chg="mod">
            <ac:chgData name="Doan, Thi Ngoc My" userId="744f0d41-3bab-408e-ac2a-32babde015ec" providerId="ADAL" clId="{33C6EF9C-EF3A-495D-B4BA-AB8C6A3F7C50}" dt="2021-12-24T12:19:53.736" v="84"/>
            <ac:spMkLst>
              <pc:docMk/>
              <pc:sldMasterMk cId="1728026672" sldId="2147483667"/>
              <pc:sldLayoutMk cId="3270481930" sldId="2147483671"/>
              <ac:spMk id="3" creationId="{00000000-0000-0000-0000-000000000000}"/>
            </ac:spMkLst>
          </pc:spChg>
          <pc:spChg chg="mod">
            <ac:chgData name="Doan, Thi Ngoc My" userId="744f0d41-3bab-408e-ac2a-32babde015ec" providerId="ADAL" clId="{33C6EF9C-EF3A-495D-B4BA-AB8C6A3F7C50}" dt="2021-12-24T12:19:53.736" v="84"/>
            <ac:spMkLst>
              <pc:docMk/>
              <pc:sldMasterMk cId="1728026672" sldId="2147483667"/>
              <pc:sldLayoutMk cId="3270481930" sldId="2147483671"/>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1728026672" sldId="2147483667"/>
            <pc:sldLayoutMk cId="1817486963" sldId="2147483672"/>
          </pc:sldLayoutMkLst>
          <pc:spChg chg="mod">
            <ac:chgData name="Doan, Thi Ngoc My" userId="744f0d41-3bab-408e-ac2a-32babde015ec" providerId="ADAL" clId="{33C6EF9C-EF3A-495D-B4BA-AB8C6A3F7C50}" dt="2021-12-24T12:19:53.736" v="84"/>
            <ac:spMkLst>
              <pc:docMk/>
              <pc:sldMasterMk cId="1728026672" sldId="2147483667"/>
              <pc:sldLayoutMk cId="1817486963" sldId="2147483672"/>
              <ac:spMk id="3" creationId="{00000000-0000-0000-0000-000000000000}"/>
            </ac:spMkLst>
          </pc:spChg>
          <pc:spChg chg="mod">
            <ac:chgData name="Doan, Thi Ngoc My" userId="744f0d41-3bab-408e-ac2a-32babde015ec" providerId="ADAL" clId="{33C6EF9C-EF3A-495D-B4BA-AB8C6A3F7C50}" dt="2021-12-24T12:19:53.736" v="84"/>
            <ac:spMkLst>
              <pc:docMk/>
              <pc:sldMasterMk cId="1728026672" sldId="2147483667"/>
              <pc:sldLayoutMk cId="1817486963" sldId="2147483672"/>
              <ac:spMk id="4" creationId="{00000000-0000-0000-0000-000000000000}"/>
            </ac:spMkLst>
          </pc:spChg>
          <pc:spChg chg="mod">
            <ac:chgData name="Doan, Thi Ngoc My" userId="744f0d41-3bab-408e-ac2a-32babde015ec" providerId="ADAL" clId="{33C6EF9C-EF3A-495D-B4BA-AB8C6A3F7C50}" dt="2021-12-24T12:19:53.736" v="84"/>
            <ac:spMkLst>
              <pc:docMk/>
              <pc:sldMasterMk cId="1728026672" sldId="2147483667"/>
              <pc:sldLayoutMk cId="1817486963" sldId="2147483672"/>
              <ac:spMk id="5" creationId="{00000000-0000-0000-0000-000000000000}"/>
            </ac:spMkLst>
          </pc:spChg>
          <pc:spChg chg="mod">
            <ac:chgData name="Doan, Thi Ngoc My" userId="744f0d41-3bab-408e-ac2a-32babde015ec" providerId="ADAL" clId="{33C6EF9C-EF3A-495D-B4BA-AB8C6A3F7C50}" dt="2021-12-24T12:19:53.736" v="84"/>
            <ac:spMkLst>
              <pc:docMk/>
              <pc:sldMasterMk cId="1728026672" sldId="2147483667"/>
              <pc:sldLayoutMk cId="1817486963" sldId="2147483672"/>
              <ac:spMk id="6"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1728026672" sldId="2147483667"/>
            <pc:sldLayoutMk cId="1501992931" sldId="2147483675"/>
          </pc:sldLayoutMkLst>
          <pc:spChg chg="mod">
            <ac:chgData name="Doan, Thi Ngoc My" userId="744f0d41-3bab-408e-ac2a-32babde015ec" providerId="ADAL" clId="{33C6EF9C-EF3A-495D-B4BA-AB8C6A3F7C50}" dt="2021-12-24T12:19:53.736" v="84"/>
            <ac:spMkLst>
              <pc:docMk/>
              <pc:sldMasterMk cId="1728026672" sldId="2147483667"/>
              <pc:sldLayoutMk cId="1501992931" sldId="2147483675"/>
              <ac:spMk id="2" creationId="{00000000-0000-0000-0000-000000000000}"/>
            </ac:spMkLst>
          </pc:spChg>
          <pc:spChg chg="mod">
            <ac:chgData name="Doan, Thi Ngoc My" userId="744f0d41-3bab-408e-ac2a-32babde015ec" providerId="ADAL" clId="{33C6EF9C-EF3A-495D-B4BA-AB8C6A3F7C50}" dt="2021-12-24T12:19:53.736" v="84"/>
            <ac:spMkLst>
              <pc:docMk/>
              <pc:sldMasterMk cId="1728026672" sldId="2147483667"/>
              <pc:sldLayoutMk cId="1501992931" sldId="2147483675"/>
              <ac:spMk id="3" creationId="{00000000-0000-0000-0000-000000000000}"/>
            </ac:spMkLst>
          </pc:spChg>
          <pc:spChg chg="mod">
            <ac:chgData name="Doan, Thi Ngoc My" userId="744f0d41-3bab-408e-ac2a-32babde015ec" providerId="ADAL" clId="{33C6EF9C-EF3A-495D-B4BA-AB8C6A3F7C50}" dt="2021-12-24T12:19:53.736" v="84"/>
            <ac:spMkLst>
              <pc:docMk/>
              <pc:sldMasterMk cId="1728026672" sldId="2147483667"/>
              <pc:sldLayoutMk cId="1501992931" sldId="2147483675"/>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1728026672" sldId="2147483667"/>
            <pc:sldLayoutMk cId="3492228364" sldId="2147483676"/>
          </pc:sldLayoutMkLst>
          <pc:spChg chg="mod">
            <ac:chgData name="Doan, Thi Ngoc My" userId="744f0d41-3bab-408e-ac2a-32babde015ec" providerId="ADAL" clId="{33C6EF9C-EF3A-495D-B4BA-AB8C6A3F7C50}" dt="2021-12-24T12:19:53.736" v="84"/>
            <ac:spMkLst>
              <pc:docMk/>
              <pc:sldMasterMk cId="1728026672" sldId="2147483667"/>
              <pc:sldLayoutMk cId="3492228364" sldId="2147483676"/>
              <ac:spMk id="2" creationId="{00000000-0000-0000-0000-000000000000}"/>
            </ac:spMkLst>
          </pc:spChg>
          <pc:spChg chg="mod">
            <ac:chgData name="Doan, Thi Ngoc My" userId="744f0d41-3bab-408e-ac2a-32babde015ec" providerId="ADAL" clId="{33C6EF9C-EF3A-495D-B4BA-AB8C6A3F7C50}" dt="2021-12-24T12:19:53.736" v="84"/>
            <ac:spMkLst>
              <pc:docMk/>
              <pc:sldMasterMk cId="1728026672" sldId="2147483667"/>
              <pc:sldLayoutMk cId="3492228364" sldId="2147483676"/>
              <ac:spMk id="3" creationId="{00000000-0000-0000-0000-000000000000}"/>
            </ac:spMkLst>
          </pc:spChg>
          <pc:spChg chg="mod">
            <ac:chgData name="Doan, Thi Ngoc My" userId="744f0d41-3bab-408e-ac2a-32babde015ec" providerId="ADAL" clId="{33C6EF9C-EF3A-495D-B4BA-AB8C6A3F7C50}" dt="2021-12-24T12:19:53.736" v="84"/>
            <ac:spMkLst>
              <pc:docMk/>
              <pc:sldMasterMk cId="1728026672" sldId="2147483667"/>
              <pc:sldLayoutMk cId="3492228364" sldId="2147483676"/>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1728026672" sldId="2147483667"/>
            <pc:sldLayoutMk cId="1031888032" sldId="2147483678"/>
          </pc:sldLayoutMkLst>
          <pc:spChg chg="mod">
            <ac:chgData name="Doan, Thi Ngoc My" userId="744f0d41-3bab-408e-ac2a-32babde015ec" providerId="ADAL" clId="{33C6EF9C-EF3A-495D-B4BA-AB8C6A3F7C50}" dt="2021-12-24T12:19:53.736" v="84"/>
            <ac:spMkLst>
              <pc:docMk/>
              <pc:sldMasterMk cId="1728026672" sldId="2147483667"/>
              <pc:sldLayoutMk cId="1031888032" sldId="2147483678"/>
              <ac:spMk id="2" creationId="{00000000-0000-0000-0000-000000000000}"/>
            </ac:spMkLst>
          </pc:spChg>
          <pc:spChg chg="mod">
            <ac:chgData name="Doan, Thi Ngoc My" userId="744f0d41-3bab-408e-ac2a-32babde015ec" providerId="ADAL" clId="{33C6EF9C-EF3A-495D-B4BA-AB8C6A3F7C50}" dt="2021-12-24T12:19:53.736" v="84"/>
            <ac:spMkLst>
              <pc:docMk/>
              <pc:sldMasterMk cId="1728026672" sldId="2147483667"/>
              <pc:sldLayoutMk cId="1031888032" sldId="2147483678"/>
              <ac:spMk id="3" creationId="{00000000-0000-0000-0000-000000000000}"/>
            </ac:spMkLst>
          </pc:spChg>
        </pc:sldLayoutChg>
      </pc:sldMasterChg>
      <pc:sldMasterChg chg="modSp modSldLayout">
        <pc:chgData name="Doan, Thi Ngoc My" userId="744f0d41-3bab-408e-ac2a-32babde015ec" providerId="ADAL" clId="{33C6EF9C-EF3A-495D-B4BA-AB8C6A3F7C50}" dt="2021-12-24T12:19:53.736" v="84"/>
        <pc:sldMasterMkLst>
          <pc:docMk/>
          <pc:sldMasterMk cId="4082598070" sldId="2147483679"/>
        </pc:sldMasterMkLst>
        <pc:spChg chg="mod">
          <ac:chgData name="Doan, Thi Ngoc My" userId="744f0d41-3bab-408e-ac2a-32babde015ec" providerId="ADAL" clId="{33C6EF9C-EF3A-495D-B4BA-AB8C6A3F7C50}" dt="2021-12-24T12:19:53.736" v="84"/>
          <ac:spMkLst>
            <pc:docMk/>
            <pc:sldMasterMk cId="4082598070" sldId="2147483679"/>
            <ac:spMk id="2"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ac:spMk id="3"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ac:spMk id="4"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ac:spMk id="5"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ac:spMk id="6" creationId="{00000000-0000-0000-0000-000000000000}"/>
          </ac:spMkLst>
        </pc:spChg>
        <pc:sldLayoutChg chg="modSp">
          <pc:chgData name="Doan, Thi Ngoc My" userId="744f0d41-3bab-408e-ac2a-32babde015ec" providerId="ADAL" clId="{33C6EF9C-EF3A-495D-B4BA-AB8C6A3F7C50}" dt="2021-12-24T12:19:53.736" v="84"/>
          <pc:sldLayoutMkLst>
            <pc:docMk/>
            <pc:sldMasterMk cId="4082598070" sldId="2147483679"/>
            <pc:sldLayoutMk cId="2591735924" sldId="2147483680"/>
          </pc:sldLayoutMkLst>
          <pc:spChg chg="mod">
            <ac:chgData name="Doan, Thi Ngoc My" userId="744f0d41-3bab-408e-ac2a-32babde015ec" providerId="ADAL" clId="{33C6EF9C-EF3A-495D-B4BA-AB8C6A3F7C50}" dt="2021-12-24T12:19:53.736" v="84"/>
            <ac:spMkLst>
              <pc:docMk/>
              <pc:sldMasterMk cId="4082598070" sldId="2147483679"/>
              <pc:sldLayoutMk cId="2591735924" sldId="2147483680"/>
              <ac:spMk id="2"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pc:sldLayoutMk cId="2591735924" sldId="2147483680"/>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4082598070" sldId="2147483679"/>
            <pc:sldLayoutMk cId="1054706657" sldId="2147483682"/>
          </pc:sldLayoutMkLst>
          <pc:spChg chg="mod">
            <ac:chgData name="Doan, Thi Ngoc My" userId="744f0d41-3bab-408e-ac2a-32babde015ec" providerId="ADAL" clId="{33C6EF9C-EF3A-495D-B4BA-AB8C6A3F7C50}" dt="2021-12-24T12:19:53.736" v="84"/>
            <ac:spMkLst>
              <pc:docMk/>
              <pc:sldMasterMk cId="4082598070" sldId="2147483679"/>
              <pc:sldLayoutMk cId="1054706657" sldId="2147483682"/>
              <ac:spMk id="2"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pc:sldLayoutMk cId="1054706657" sldId="2147483682"/>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4082598070" sldId="2147483679"/>
            <pc:sldLayoutMk cId="1616216958" sldId="2147483683"/>
          </pc:sldLayoutMkLst>
          <pc:spChg chg="mod">
            <ac:chgData name="Doan, Thi Ngoc My" userId="744f0d41-3bab-408e-ac2a-32babde015ec" providerId="ADAL" clId="{33C6EF9C-EF3A-495D-B4BA-AB8C6A3F7C50}" dt="2021-12-24T12:19:53.736" v="84"/>
            <ac:spMkLst>
              <pc:docMk/>
              <pc:sldMasterMk cId="4082598070" sldId="2147483679"/>
              <pc:sldLayoutMk cId="1616216958" sldId="2147483683"/>
              <ac:spMk id="3"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pc:sldLayoutMk cId="1616216958" sldId="2147483683"/>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4082598070" sldId="2147483679"/>
            <pc:sldLayoutMk cId="3519484133" sldId="2147483684"/>
          </pc:sldLayoutMkLst>
          <pc:spChg chg="mod">
            <ac:chgData name="Doan, Thi Ngoc My" userId="744f0d41-3bab-408e-ac2a-32babde015ec" providerId="ADAL" clId="{33C6EF9C-EF3A-495D-B4BA-AB8C6A3F7C50}" dt="2021-12-24T12:19:53.736" v="84"/>
            <ac:spMkLst>
              <pc:docMk/>
              <pc:sldMasterMk cId="4082598070" sldId="2147483679"/>
              <pc:sldLayoutMk cId="3519484133" sldId="2147483684"/>
              <ac:spMk id="2"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pc:sldLayoutMk cId="3519484133" sldId="2147483684"/>
              <ac:spMk id="3"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pc:sldLayoutMk cId="3519484133" sldId="2147483684"/>
              <ac:spMk id="4"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pc:sldLayoutMk cId="3519484133" sldId="2147483684"/>
              <ac:spMk id="5"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pc:sldLayoutMk cId="3519484133" sldId="2147483684"/>
              <ac:spMk id="6"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4082598070" sldId="2147483679"/>
            <pc:sldLayoutMk cId="2292811743" sldId="2147483687"/>
          </pc:sldLayoutMkLst>
          <pc:spChg chg="mod">
            <ac:chgData name="Doan, Thi Ngoc My" userId="744f0d41-3bab-408e-ac2a-32babde015ec" providerId="ADAL" clId="{33C6EF9C-EF3A-495D-B4BA-AB8C6A3F7C50}" dt="2021-12-24T12:19:53.736" v="84"/>
            <ac:spMkLst>
              <pc:docMk/>
              <pc:sldMasterMk cId="4082598070" sldId="2147483679"/>
              <pc:sldLayoutMk cId="2292811743" sldId="2147483687"/>
              <ac:spMk id="2"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pc:sldLayoutMk cId="2292811743" sldId="2147483687"/>
              <ac:spMk id="3"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pc:sldLayoutMk cId="2292811743" sldId="2147483687"/>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4082598070" sldId="2147483679"/>
            <pc:sldLayoutMk cId="3002277339" sldId="2147483688"/>
          </pc:sldLayoutMkLst>
          <pc:spChg chg="mod">
            <ac:chgData name="Doan, Thi Ngoc My" userId="744f0d41-3bab-408e-ac2a-32babde015ec" providerId="ADAL" clId="{33C6EF9C-EF3A-495D-B4BA-AB8C6A3F7C50}" dt="2021-12-24T12:19:53.736" v="84"/>
            <ac:spMkLst>
              <pc:docMk/>
              <pc:sldMasterMk cId="4082598070" sldId="2147483679"/>
              <pc:sldLayoutMk cId="3002277339" sldId="2147483688"/>
              <ac:spMk id="2"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pc:sldLayoutMk cId="3002277339" sldId="2147483688"/>
              <ac:spMk id="3"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pc:sldLayoutMk cId="3002277339" sldId="2147483688"/>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4082598070" sldId="2147483679"/>
            <pc:sldLayoutMk cId="3189733589" sldId="2147483690"/>
          </pc:sldLayoutMkLst>
          <pc:spChg chg="mod">
            <ac:chgData name="Doan, Thi Ngoc My" userId="744f0d41-3bab-408e-ac2a-32babde015ec" providerId="ADAL" clId="{33C6EF9C-EF3A-495D-B4BA-AB8C6A3F7C50}" dt="2021-12-24T12:19:53.736" v="84"/>
            <ac:spMkLst>
              <pc:docMk/>
              <pc:sldMasterMk cId="4082598070" sldId="2147483679"/>
              <pc:sldLayoutMk cId="3189733589" sldId="2147483690"/>
              <ac:spMk id="2"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pc:sldLayoutMk cId="3189733589" sldId="2147483690"/>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4082598070" sldId="2147483679"/>
            <pc:sldLayoutMk cId="107685599" sldId="2147483691"/>
          </pc:sldLayoutMkLst>
          <pc:spChg chg="mod">
            <ac:chgData name="Doan, Thi Ngoc My" userId="744f0d41-3bab-408e-ac2a-32babde015ec" providerId="ADAL" clId="{33C6EF9C-EF3A-495D-B4BA-AB8C6A3F7C50}" dt="2021-12-24T12:19:53.736" v="84"/>
            <ac:spMkLst>
              <pc:docMk/>
              <pc:sldMasterMk cId="4082598070" sldId="2147483679"/>
              <pc:sldLayoutMk cId="107685599" sldId="2147483691"/>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4082598070" sldId="2147483679"/>
            <pc:sldLayoutMk cId="2647345347" sldId="2147483692"/>
          </pc:sldLayoutMkLst>
          <pc:spChg chg="mod">
            <ac:chgData name="Doan, Thi Ngoc My" userId="744f0d41-3bab-408e-ac2a-32babde015ec" providerId="ADAL" clId="{33C6EF9C-EF3A-495D-B4BA-AB8C6A3F7C50}" dt="2021-12-24T12:19:53.736" v="84"/>
            <ac:spMkLst>
              <pc:docMk/>
              <pc:sldMasterMk cId="4082598070" sldId="2147483679"/>
              <pc:sldLayoutMk cId="2647345347" sldId="2147483692"/>
              <ac:spMk id="2" creationId="{00000000-0000-0000-0000-000000000000}"/>
            </ac:spMkLst>
          </pc:spChg>
          <pc:spChg chg="mod">
            <ac:chgData name="Doan, Thi Ngoc My" userId="744f0d41-3bab-408e-ac2a-32babde015ec" providerId="ADAL" clId="{33C6EF9C-EF3A-495D-B4BA-AB8C6A3F7C50}" dt="2021-12-24T12:19:53.736" v="84"/>
            <ac:spMkLst>
              <pc:docMk/>
              <pc:sldMasterMk cId="4082598070" sldId="2147483679"/>
              <pc:sldLayoutMk cId="2647345347" sldId="2147483692"/>
              <ac:spMk id="5" creationId="{9623C0F8-223F-48FE-BEE2-4FF0A9502238}"/>
            </ac:spMkLst>
          </pc:spChg>
          <pc:spChg chg="mod">
            <ac:chgData name="Doan, Thi Ngoc My" userId="744f0d41-3bab-408e-ac2a-32babde015ec" providerId="ADAL" clId="{33C6EF9C-EF3A-495D-B4BA-AB8C6A3F7C50}" dt="2021-12-24T12:19:53.736" v="84"/>
            <ac:spMkLst>
              <pc:docMk/>
              <pc:sldMasterMk cId="4082598070" sldId="2147483679"/>
              <pc:sldLayoutMk cId="2647345347" sldId="2147483692"/>
              <ac:spMk id="6" creationId="{D8766601-EB9B-4F0B-8C46-4E8A7F0E550F}"/>
            </ac:spMkLst>
          </pc:spChg>
        </pc:sldLayoutChg>
      </pc:sldMasterChg>
      <pc:sldMasterChg chg="modSp modSldLayout">
        <pc:chgData name="Doan, Thi Ngoc My" userId="744f0d41-3bab-408e-ac2a-32babde015ec" providerId="ADAL" clId="{33C6EF9C-EF3A-495D-B4BA-AB8C6A3F7C50}" dt="2021-12-24T12:19:53.736" v="84"/>
        <pc:sldMasterMkLst>
          <pc:docMk/>
          <pc:sldMasterMk cId="1946707277" sldId="2147483693"/>
        </pc:sldMasterMkLst>
        <pc:spChg chg="mod">
          <ac:chgData name="Doan, Thi Ngoc My" userId="744f0d41-3bab-408e-ac2a-32babde015ec" providerId="ADAL" clId="{33C6EF9C-EF3A-495D-B4BA-AB8C6A3F7C50}" dt="2021-12-24T12:19:53.736" v="84"/>
          <ac:spMkLst>
            <pc:docMk/>
            <pc:sldMasterMk cId="1946707277" sldId="2147483693"/>
            <ac:spMk id="2"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ac:spMk id="3"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ac:spMk id="4"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ac:spMk id="5"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ac:spMk id="6" creationId="{00000000-0000-0000-0000-000000000000}"/>
          </ac:spMkLst>
        </pc:spChg>
        <pc:sldLayoutChg chg="modSp">
          <pc:chgData name="Doan, Thi Ngoc My" userId="744f0d41-3bab-408e-ac2a-32babde015ec" providerId="ADAL" clId="{33C6EF9C-EF3A-495D-B4BA-AB8C6A3F7C50}" dt="2021-12-24T12:19:53.736" v="84"/>
          <pc:sldLayoutMkLst>
            <pc:docMk/>
            <pc:sldMasterMk cId="1946707277" sldId="2147483693"/>
            <pc:sldLayoutMk cId="622707319" sldId="2147483694"/>
          </pc:sldLayoutMkLst>
          <pc:spChg chg="mod">
            <ac:chgData name="Doan, Thi Ngoc My" userId="744f0d41-3bab-408e-ac2a-32babde015ec" providerId="ADAL" clId="{33C6EF9C-EF3A-495D-B4BA-AB8C6A3F7C50}" dt="2021-12-24T12:19:53.736" v="84"/>
            <ac:spMkLst>
              <pc:docMk/>
              <pc:sldMasterMk cId="1946707277" sldId="2147483693"/>
              <pc:sldLayoutMk cId="622707319" sldId="2147483694"/>
              <ac:spMk id="2"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pc:sldLayoutMk cId="622707319" sldId="2147483694"/>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1946707277" sldId="2147483693"/>
            <pc:sldLayoutMk cId="2213875030" sldId="2147483696"/>
          </pc:sldLayoutMkLst>
          <pc:spChg chg="mod">
            <ac:chgData name="Doan, Thi Ngoc My" userId="744f0d41-3bab-408e-ac2a-32babde015ec" providerId="ADAL" clId="{33C6EF9C-EF3A-495D-B4BA-AB8C6A3F7C50}" dt="2021-12-24T12:19:53.736" v="84"/>
            <ac:spMkLst>
              <pc:docMk/>
              <pc:sldMasterMk cId="1946707277" sldId="2147483693"/>
              <pc:sldLayoutMk cId="2213875030" sldId="2147483696"/>
              <ac:spMk id="2"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pc:sldLayoutMk cId="2213875030" sldId="2147483696"/>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1946707277" sldId="2147483693"/>
            <pc:sldLayoutMk cId="2826385017" sldId="2147483697"/>
          </pc:sldLayoutMkLst>
          <pc:spChg chg="mod">
            <ac:chgData name="Doan, Thi Ngoc My" userId="744f0d41-3bab-408e-ac2a-32babde015ec" providerId="ADAL" clId="{33C6EF9C-EF3A-495D-B4BA-AB8C6A3F7C50}" dt="2021-12-24T12:19:53.736" v="84"/>
            <ac:spMkLst>
              <pc:docMk/>
              <pc:sldMasterMk cId="1946707277" sldId="2147483693"/>
              <pc:sldLayoutMk cId="2826385017" sldId="2147483697"/>
              <ac:spMk id="3"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pc:sldLayoutMk cId="2826385017" sldId="2147483697"/>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1946707277" sldId="2147483693"/>
            <pc:sldLayoutMk cId="2970409520" sldId="2147483698"/>
          </pc:sldLayoutMkLst>
          <pc:spChg chg="mod">
            <ac:chgData name="Doan, Thi Ngoc My" userId="744f0d41-3bab-408e-ac2a-32babde015ec" providerId="ADAL" clId="{33C6EF9C-EF3A-495D-B4BA-AB8C6A3F7C50}" dt="2021-12-24T12:19:53.736" v="84"/>
            <ac:spMkLst>
              <pc:docMk/>
              <pc:sldMasterMk cId="1946707277" sldId="2147483693"/>
              <pc:sldLayoutMk cId="2970409520" sldId="2147483698"/>
              <ac:spMk id="3"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pc:sldLayoutMk cId="2970409520" sldId="2147483698"/>
              <ac:spMk id="4"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pc:sldLayoutMk cId="2970409520" sldId="2147483698"/>
              <ac:spMk id="5"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pc:sldLayoutMk cId="2970409520" sldId="2147483698"/>
              <ac:spMk id="6"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1946707277" sldId="2147483693"/>
            <pc:sldLayoutMk cId="2960937761" sldId="2147483701"/>
          </pc:sldLayoutMkLst>
          <pc:spChg chg="mod">
            <ac:chgData name="Doan, Thi Ngoc My" userId="744f0d41-3bab-408e-ac2a-32babde015ec" providerId="ADAL" clId="{33C6EF9C-EF3A-495D-B4BA-AB8C6A3F7C50}" dt="2021-12-24T12:19:53.736" v="84"/>
            <ac:spMkLst>
              <pc:docMk/>
              <pc:sldMasterMk cId="1946707277" sldId="2147483693"/>
              <pc:sldLayoutMk cId="2960937761" sldId="2147483701"/>
              <ac:spMk id="2"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pc:sldLayoutMk cId="2960937761" sldId="2147483701"/>
              <ac:spMk id="3"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pc:sldLayoutMk cId="2960937761" sldId="2147483701"/>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1946707277" sldId="2147483693"/>
            <pc:sldLayoutMk cId="2626646150" sldId="2147483702"/>
          </pc:sldLayoutMkLst>
          <pc:spChg chg="mod">
            <ac:chgData name="Doan, Thi Ngoc My" userId="744f0d41-3bab-408e-ac2a-32babde015ec" providerId="ADAL" clId="{33C6EF9C-EF3A-495D-B4BA-AB8C6A3F7C50}" dt="2021-12-24T12:19:53.736" v="84"/>
            <ac:spMkLst>
              <pc:docMk/>
              <pc:sldMasterMk cId="1946707277" sldId="2147483693"/>
              <pc:sldLayoutMk cId="2626646150" sldId="2147483702"/>
              <ac:spMk id="2"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pc:sldLayoutMk cId="2626646150" sldId="2147483702"/>
              <ac:spMk id="3"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pc:sldLayoutMk cId="2626646150" sldId="2147483702"/>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1946707277" sldId="2147483693"/>
            <pc:sldLayoutMk cId="736651526" sldId="2147483704"/>
          </pc:sldLayoutMkLst>
          <pc:spChg chg="mod">
            <ac:chgData name="Doan, Thi Ngoc My" userId="744f0d41-3bab-408e-ac2a-32babde015ec" providerId="ADAL" clId="{33C6EF9C-EF3A-495D-B4BA-AB8C6A3F7C50}" dt="2021-12-24T12:19:53.736" v="84"/>
            <ac:spMkLst>
              <pc:docMk/>
              <pc:sldMasterMk cId="1946707277" sldId="2147483693"/>
              <pc:sldLayoutMk cId="736651526" sldId="2147483704"/>
              <ac:spMk id="2"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pc:sldLayoutMk cId="736651526" sldId="2147483704"/>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1946707277" sldId="2147483693"/>
            <pc:sldLayoutMk cId="1584171074" sldId="2147483705"/>
          </pc:sldLayoutMkLst>
          <pc:spChg chg="mod">
            <ac:chgData name="Doan, Thi Ngoc My" userId="744f0d41-3bab-408e-ac2a-32babde015ec" providerId="ADAL" clId="{33C6EF9C-EF3A-495D-B4BA-AB8C6A3F7C50}" dt="2021-12-24T12:19:53.736" v="84"/>
            <ac:spMkLst>
              <pc:docMk/>
              <pc:sldMasterMk cId="1946707277" sldId="2147483693"/>
              <pc:sldLayoutMk cId="1584171074" sldId="2147483705"/>
              <ac:spMk id="2"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pc:sldLayoutMk cId="1584171074" sldId="2147483705"/>
              <ac:spMk id="3"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pc:sldLayoutMk cId="1584171074" sldId="2147483705"/>
              <ac:spMk id="7"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1946707277" sldId="2147483693"/>
            <pc:sldLayoutMk cId="4201656471" sldId="2147483706"/>
          </pc:sldLayoutMkLst>
          <pc:spChg chg="mod">
            <ac:chgData name="Doan, Thi Ngoc My" userId="744f0d41-3bab-408e-ac2a-32babde015ec" providerId="ADAL" clId="{33C6EF9C-EF3A-495D-B4BA-AB8C6A3F7C50}" dt="2021-12-24T12:19:53.736" v="84"/>
            <ac:spMkLst>
              <pc:docMk/>
              <pc:sldMasterMk cId="1946707277" sldId="2147483693"/>
              <pc:sldLayoutMk cId="4201656471" sldId="2147483706"/>
              <ac:spMk id="2"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pc:sldLayoutMk cId="4201656471" sldId="2147483706"/>
              <ac:spMk id="3" creationId="{00000000-0000-0000-0000-000000000000}"/>
            </ac:spMkLst>
          </pc:spChg>
          <pc:spChg chg="mod">
            <ac:chgData name="Doan, Thi Ngoc My" userId="744f0d41-3bab-408e-ac2a-32babde015ec" providerId="ADAL" clId="{33C6EF9C-EF3A-495D-B4BA-AB8C6A3F7C50}" dt="2021-12-24T12:19:53.736" v="84"/>
            <ac:spMkLst>
              <pc:docMk/>
              <pc:sldMasterMk cId="1946707277" sldId="2147483693"/>
              <pc:sldLayoutMk cId="4201656471" sldId="2147483706"/>
              <ac:spMk id="8" creationId="{6167E339-A98D-45F0-AA14-5998E16682D1}"/>
            </ac:spMkLst>
          </pc:spChg>
        </pc:sldLayoutChg>
      </pc:sldMasterChg>
      <pc:sldMasterChg chg="modSp modSldLayout">
        <pc:chgData name="Doan, Thi Ngoc My" userId="744f0d41-3bab-408e-ac2a-32babde015ec" providerId="ADAL" clId="{33C6EF9C-EF3A-495D-B4BA-AB8C6A3F7C50}" dt="2021-12-24T12:19:53.736" v="84"/>
        <pc:sldMasterMkLst>
          <pc:docMk/>
          <pc:sldMasterMk cId="2987080730" sldId="2147483707"/>
        </pc:sldMasterMkLst>
        <pc:spChg chg="mod">
          <ac:chgData name="Doan, Thi Ngoc My" userId="744f0d41-3bab-408e-ac2a-32babde015ec" providerId="ADAL" clId="{33C6EF9C-EF3A-495D-B4BA-AB8C6A3F7C50}" dt="2021-12-24T12:19:53.736" v="84"/>
          <ac:spMkLst>
            <pc:docMk/>
            <pc:sldMasterMk cId="2987080730" sldId="2147483707"/>
            <ac:spMk id="2" creationId="{00000000-0000-0000-0000-000000000000}"/>
          </ac:spMkLst>
        </pc:spChg>
        <pc:spChg chg="mod">
          <ac:chgData name="Doan, Thi Ngoc My" userId="744f0d41-3bab-408e-ac2a-32babde015ec" providerId="ADAL" clId="{33C6EF9C-EF3A-495D-B4BA-AB8C6A3F7C50}" dt="2021-12-24T12:19:53.736" v="84"/>
          <ac:spMkLst>
            <pc:docMk/>
            <pc:sldMasterMk cId="2987080730" sldId="2147483707"/>
            <ac:spMk id="3" creationId="{00000000-0000-0000-0000-000000000000}"/>
          </ac:spMkLst>
        </pc:spChg>
        <pc:spChg chg="mod">
          <ac:chgData name="Doan, Thi Ngoc My" userId="744f0d41-3bab-408e-ac2a-32babde015ec" providerId="ADAL" clId="{33C6EF9C-EF3A-495D-B4BA-AB8C6A3F7C50}" dt="2021-12-24T12:19:53.736" v="84"/>
          <ac:spMkLst>
            <pc:docMk/>
            <pc:sldMasterMk cId="2987080730" sldId="2147483707"/>
            <ac:spMk id="6" creationId="{D25AB47C-7F73-4819-A1B0-0F237BBBCF40}"/>
          </ac:spMkLst>
        </pc:spChg>
        <pc:spChg chg="mod">
          <ac:chgData name="Doan, Thi Ngoc My" userId="744f0d41-3bab-408e-ac2a-32babde015ec" providerId="ADAL" clId="{33C6EF9C-EF3A-495D-B4BA-AB8C6A3F7C50}" dt="2021-12-24T12:19:53.736" v="84"/>
          <ac:spMkLst>
            <pc:docMk/>
            <pc:sldMasterMk cId="2987080730" sldId="2147483707"/>
            <ac:spMk id="12" creationId="{1C4CB8AB-24A7-43E1-AFE5-D6A7E87A0D52}"/>
          </ac:spMkLst>
        </pc:spChg>
        <pc:spChg chg="mod">
          <ac:chgData name="Doan, Thi Ngoc My" userId="744f0d41-3bab-408e-ac2a-32babde015ec" providerId="ADAL" clId="{33C6EF9C-EF3A-495D-B4BA-AB8C6A3F7C50}" dt="2021-12-24T12:19:53.736" v="84"/>
          <ac:spMkLst>
            <pc:docMk/>
            <pc:sldMasterMk cId="2987080730" sldId="2147483707"/>
            <ac:spMk id="14" creationId="{DFBAC737-F809-4026-B28C-EDC76A7933C8}"/>
          </ac:spMkLst>
        </pc:spChg>
        <pc:picChg chg="mod">
          <ac:chgData name="Doan, Thi Ngoc My" userId="744f0d41-3bab-408e-ac2a-32babde015ec" providerId="ADAL" clId="{33C6EF9C-EF3A-495D-B4BA-AB8C6A3F7C50}" dt="2021-12-24T12:19:53.736" v="84"/>
          <ac:picMkLst>
            <pc:docMk/>
            <pc:sldMasterMk cId="2987080730" sldId="2147483707"/>
            <ac:picMk id="11" creationId="{2A2B6784-B858-48FD-ABF5-0FE04B29C588}"/>
          </ac:picMkLst>
        </pc:picChg>
        <pc:sldLayoutChg chg="modSp">
          <pc:chgData name="Doan, Thi Ngoc My" userId="744f0d41-3bab-408e-ac2a-32babde015ec" providerId="ADAL" clId="{33C6EF9C-EF3A-495D-B4BA-AB8C6A3F7C50}" dt="2021-12-24T12:19:53.736" v="84"/>
          <pc:sldLayoutMkLst>
            <pc:docMk/>
            <pc:sldMasterMk cId="2987080730" sldId="2147483707"/>
            <pc:sldLayoutMk cId="904335585" sldId="2147483708"/>
          </pc:sldLayoutMkLst>
          <pc:spChg chg="mod">
            <ac:chgData name="Doan, Thi Ngoc My" userId="744f0d41-3bab-408e-ac2a-32babde015ec" providerId="ADAL" clId="{33C6EF9C-EF3A-495D-B4BA-AB8C6A3F7C50}" dt="2021-12-24T12:19:53.736" v="84"/>
            <ac:spMkLst>
              <pc:docMk/>
              <pc:sldMasterMk cId="2987080730" sldId="2147483707"/>
              <pc:sldLayoutMk cId="904335585" sldId="2147483708"/>
              <ac:spMk id="4" creationId="{5B5D8FDA-D872-4F5E-95D0-04F09CFA17BE}"/>
            </ac:spMkLst>
          </pc:spChg>
          <pc:spChg chg="mod">
            <ac:chgData name="Doan, Thi Ngoc My" userId="744f0d41-3bab-408e-ac2a-32babde015ec" providerId="ADAL" clId="{33C6EF9C-EF3A-495D-B4BA-AB8C6A3F7C50}" dt="2021-12-24T12:19:53.736" v="84"/>
            <ac:spMkLst>
              <pc:docMk/>
              <pc:sldMasterMk cId="2987080730" sldId="2147483707"/>
              <pc:sldLayoutMk cId="904335585" sldId="2147483708"/>
              <ac:spMk id="5" creationId="{2E453FDD-A727-41D2-9A2B-6F0F6D3F3074}"/>
            </ac:spMkLst>
          </pc:spChg>
          <pc:spChg chg="mod">
            <ac:chgData name="Doan, Thi Ngoc My" userId="744f0d41-3bab-408e-ac2a-32babde015ec" providerId="ADAL" clId="{33C6EF9C-EF3A-495D-B4BA-AB8C6A3F7C50}" dt="2021-12-24T12:19:53.736" v="84"/>
            <ac:spMkLst>
              <pc:docMk/>
              <pc:sldMasterMk cId="2987080730" sldId="2147483707"/>
              <pc:sldLayoutMk cId="904335585" sldId="2147483708"/>
              <ac:spMk id="10" creationId="{2B0AD0C0-D3F8-41AA-B39B-0C7AF6625F2A}"/>
            </ac:spMkLst>
          </pc:spChg>
          <pc:picChg chg="mod">
            <ac:chgData name="Doan, Thi Ngoc My" userId="744f0d41-3bab-408e-ac2a-32babde015ec" providerId="ADAL" clId="{33C6EF9C-EF3A-495D-B4BA-AB8C6A3F7C50}" dt="2021-12-24T12:19:53.736" v="84"/>
            <ac:picMkLst>
              <pc:docMk/>
              <pc:sldMasterMk cId="2987080730" sldId="2147483707"/>
              <pc:sldLayoutMk cId="904335585" sldId="2147483708"/>
              <ac:picMk id="3" creationId="{9CC73880-5BD9-4123-A0E0-B19B6927BF23}"/>
            </ac:picMkLst>
          </pc:picChg>
        </pc:sldLayoutChg>
        <pc:sldLayoutChg chg="modSp">
          <pc:chgData name="Doan, Thi Ngoc My" userId="744f0d41-3bab-408e-ac2a-32babde015ec" providerId="ADAL" clId="{33C6EF9C-EF3A-495D-B4BA-AB8C6A3F7C50}" dt="2021-12-24T12:19:53.736" v="84"/>
          <pc:sldLayoutMkLst>
            <pc:docMk/>
            <pc:sldMasterMk cId="2987080730" sldId="2147483707"/>
            <pc:sldLayoutMk cId="3579886268" sldId="2147483709"/>
          </pc:sldLayoutMkLst>
          <pc:spChg chg="mod">
            <ac:chgData name="Doan, Thi Ngoc My" userId="744f0d41-3bab-408e-ac2a-32babde015ec" providerId="ADAL" clId="{33C6EF9C-EF3A-495D-B4BA-AB8C6A3F7C50}" dt="2021-12-24T12:19:53.736" v="84"/>
            <ac:spMkLst>
              <pc:docMk/>
              <pc:sldMasterMk cId="2987080730" sldId="2147483707"/>
              <pc:sldLayoutMk cId="3579886268" sldId="2147483709"/>
              <ac:spMk id="2" creationId="{00000000-0000-0000-0000-000000000000}"/>
            </ac:spMkLst>
          </pc:spChg>
          <pc:spChg chg="mod">
            <ac:chgData name="Doan, Thi Ngoc My" userId="744f0d41-3bab-408e-ac2a-32babde015ec" providerId="ADAL" clId="{33C6EF9C-EF3A-495D-B4BA-AB8C6A3F7C50}" dt="2021-12-24T12:19:53.736" v="84"/>
            <ac:spMkLst>
              <pc:docMk/>
              <pc:sldMasterMk cId="2987080730" sldId="2147483707"/>
              <pc:sldLayoutMk cId="3579886268" sldId="2147483709"/>
              <ac:spMk id="3" creationId="{00000000-0000-0000-0000-000000000000}"/>
            </ac:spMkLst>
          </pc:spChg>
          <pc:spChg chg="mod">
            <ac:chgData name="Doan, Thi Ngoc My" userId="744f0d41-3bab-408e-ac2a-32babde015ec" providerId="ADAL" clId="{33C6EF9C-EF3A-495D-B4BA-AB8C6A3F7C50}" dt="2021-12-24T12:19:53.736" v="84"/>
            <ac:spMkLst>
              <pc:docMk/>
              <pc:sldMasterMk cId="2987080730" sldId="2147483707"/>
              <pc:sldLayoutMk cId="3579886268" sldId="2147483709"/>
              <ac:spMk id="9" creationId="{00000000-0000-0000-0000-000000000000}"/>
            </ac:spMkLst>
          </pc:spChg>
          <pc:spChg chg="mod">
            <ac:chgData name="Doan, Thi Ngoc My" userId="744f0d41-3bab-408e-ac2a-32babde015ec" providerId="ADAL" clId="{33C6EF9C-EF3A-495D-B4BA-AB8C6A3F7C50}" dt="2021-12-24T12:19:53.736" v="84"/>
            <ac:spMkLst>
              <pc:docMk/>
              <pc:sldMasterMk cId="2987080730" sldId="2147483707"/>
              <pc:sldLayoutMk cId="3579886268" sldId="2147483709"/>
              <ac:spMk id="13" creationId="{BC507601-7EAA-4EB4-A907-9708989DE850}"/>
            </ac:spMkLst>
          </pc:spChg>
          <pc:spChg chg="mod">
            <ac:chgData name="Doan, Thi Ngoc My" userId="744f0d41-3bab-408e-ac2a-32babde015ec" providerId="ADAL" clId="{33C6EF9C-EF3A-495D-B4BA-AB8C6A3F7C50}" dt="2021-12-24T12:19:53.736" v="84"/>
            <ac:spMkLst>
              <pc:docMk/>
              <pc:sldMasterMk cId="2987080730" sldId="2147483707"/>
              <pc:sldLayoutMk cId="3579886268" sldId="2147483709"/>
              <ac:spMk id="15" creationId="{91DC70C1-E79B-425F-8052-BAB0C0FFF09F}"/>
            </ac:spMkLst>
          </pc:spChg>
          <pc:spChg chg="mod">
            <ac:chgData name="Doan, Thi Ngoc My" userId="744f0d41-3bab-408e-ac2a-32babde015ec" providerId="ADAL" clId="{33C6EF9C-EF3A-495D-B4BA-AB8C6A3F7C50}" dt="2021-12-24T12:19:53.736" v="84"/>
            <ac:spMkLst>
              <pc:docMk/>
              <pc:sldMasterMk cId="2987080730" sldId="2147483707"/>
              <pc:sldLayoutMk cId="3579886268" sldId="2147483709"/>
              <ac:spMk id="16" creationId="{2F83241E-8CCC-4B21-A9C0-35BE6349DD58}"/>
            </ac:spMkLst>
          </pc:spChg>
          <pc:picChg chg="mod">
            <ac:chgData name="Doan, Thi Ngoc My" userId="744f0d41-3bab-408e-ac2a-32babde015ec" providerId="ADAL" clId="{33C6EF9C-EF3A-495D-B4BA-AB8C6A3F7C50}" dt="2021-12-24T12:19:53.736" v="84"/>
            <ac:picMkLst>
              <pc:docMk/>
              <pc:sldMasterMk cId="2987080730" sldId="2147483707"/>
              <pc:sldLayoutMk cId="3579886268" sldId="2147483709"/>
              <ac:picMk id="32" creationId="{EF727DE0-E473-4DE4-9D29-051E662048ED}"/>
            </ac:picMkLst>
          </pc:picChg>
        </pc:sldLayoutChg>
        <pc:sldLayoutChg chg="modSp">
          <pc:chgData name="Doan, Thi Ngoc My" userId="744f0d41-3bab-408e-ac2a-32babde015ec" providerId="ADAL" clId="{33C6EF9C-EF3A-495D-B4BA-AB8C6A3F7C50}" dt="2021-12-24T12:19:53.736" v="84"/>
          <pc:sldLayoutMkLst>
            <pc:docMk/>
            <pc:sldMasterMk cId="2987080730" sldId="2147483707"/>
            <pc:sldLayoutMk cId="3055700696" sldId="2147483710"/>
          </pc:sldLayoutMkLst>
          <pc:spChg chg="mod">
            <ac:chgData name="Doan, Thi Ngoc My" userId="744f0d41-3bab-408e-ac2a-32babde015ec" providerId="ADAL" clId="{33C6EF9C-EF3A-495D-B4BA-AB8C6A3F7C50}" dt="2021-12-24T12:19:53.736" v="84"/>
            <ac:spMkLst>
              <pc:docMk/>
              <pc:sldMasterMk cId="2987080730" sldId="2147483707"/>
              <pc:sldLayoutMk cId="3055700696" sldId="2147483710"/>
              <ac:spMk id="2" creationId="{00000000-0000-0000-0000-000000000000}"/>
            </ac:spMkLst>
          </pc:spChg>
          <pc:spChg chg="mod">
            <ac:chgData name="Doan, Thi Ngoc My" userId="744f0d41-3bab-408e-ac2a-32babde015ec" providerId="ADAL" clId="{33C6EF9C-EF3A-495D-B4BA-AB8C6A3F7C50}" dt="2021-12-24T12:19:53.736" v="84"/>
            <ac:spMkLst>
              <pc:docMk/>
              <pc:sldMasterMk cId="2987080730" sldId="2147483707"/>
              <pc:sldLayoutMk cId="3055700696" sldId="2147483710"/>
              <ac:spMk id="3" creationId="{00000000-0000-0000-0000-000000000000}"/>
            </ac:spMkLst>
          </pc:spChg>
          <pc:spChg chg="mod">
            <ac:chgData name="Doan, Thi Ngoc My" userId="744f0d41-3bab-408e-ac2a-32babde015ec" providerId="ADAL" clId="{33C6EF9C-EF3A-495D-B4BA-AB8C6A3F7C50}" dt="2021-12-24T12:19:53.736" v="84"/>
            <ac:spMkLst>
              <pc:docMk/>
              <pc:sldMasterMk cId="2987080730" sldId="2147483707"/>
              <pc:sldLayoutMk cId="3055700696" sldId="2147483710"/>
              <ac:spMk id="13" creationId="{BC507601-7EAA-4EB4-A907-9708989DE850}"/>
            </ac:spMkLst>
          </pc:spChg>
          <pc:spChg chg="mod">
            <ac:chgData name="Doan, Thi Ngoc My" userId="744f0d41-3bab-408e-ac2a-32babde015ec" providerId="ADAL" clId="{33C6EF9C-EF3A-495D-B4BA-AB8C6A3F7C50}" dt="2021-12-24T12:19:53.736" v="84"/>
            <ac:spMkLst>
              <pc:docMk/>
              <pc:sldMasterMk cId="2987080730" sldId="2147483707"/>
              <pc:sldLayoutMk cId="3055700696" sldId="2147483710"/>
              <ac:spMk id="14" creationId="{47EA446A-B699-4EC1-9C91-90AE0B67171E}"/>
            </ac:spMkLst>
          </pc:spChg>
          <pc:spChg chg="mod">
            <ac:chgData name="Doan, Thi Ngoc My" userId="744f0d41-3bab-408e-ac2a-32babde015ec" providerId="ADAL" clId="{33C6EF9C-EF3A-495D-B4BA-AB8C6A3F7C50}" dt="2021-12-24T12:19:53.736" v="84"/>
            <ac:spMkLst>
              <pc:docMk/>
              <pc:sldMasterMk cId="2987080730" sldId="2147483707"/>
              <pc:sldLayoutMk cId="3055700696" sldId="2147483710"/>
              <ac:spMk id="25" creationId="{78FA02D0-CE70-480D-9161-8D507439BD29}"/>
            </ac:spMkLst>
          </pc:spChg>
          <pc:picChg chg="mod">
            <ac:chgData name="Doan, Thi Ngoc My" userId="744f0d41-3bab-408e-ac2a-32babde015ec" providerId="ADAL" clId="{33C6EF9C-EF3A-495D-B4BA-AB8C6A3F7C50}" dt="2021-12-24T12:19:53.736" v="84"/>
            <ac:picMkLst>
              <pc:docMk/>
              <pc:sldMasterMk cId="2987080730" sldId="2147483707"/>
              <pc:sldLayoutMk cId="3055700696" sldId="2147483710"/>
              <ac:picMk id="34" creationId="{07477186-62B7-4380-A0C1-F4EAAF6A9F82}"/>
            </ac:picMkLst>
          </pc:picChg>
        </pc:sldLayoutChg>
        <pc:sldLayoutChg chg="modSp">
          <pc:chgData name="Doan, Thi Ngoc My" userId="744f0d41-3bab-408e-ac2a-32babde015ec" providerId="ADAL" clId="{33C6EF9C-EF3A-495D-B4BA-AB8C6A3F7C50}" dt="2021-12-24T12:19:53.736" v="84"/>
          <pc:sldLayoutMkLst>
            <pc:docMk/>
            <pc:sldMasterMk cId="2987080730" sldId="2147483707"/>
            <pc:sldLayoutMk cId="3119772481" sldId="2147483711"/>
          </pc:sldLayoutMkLst>
          <pc:spChg chg="mod">
            <ac:chgData name="Doan, Thi Ngoc My" userId="744f0d41-3bab-408e-ac2a-32babde015ec" providerId="ADAL" clId="{33C6EF9C-EF3A-495D-B4BA-AB8C6A3F7C50}" dt="2021-12-24T12:19:53.736" v="84"/>
            <ac:spMkLst>
              <pc:docMk/>
              <pc:sldMasterMk cId="2987080730" sldId="2147483707"/>
              <pc:sldLayoutMk cId="3119772481" sldId="2147483711"/>
              <ac:spMk id="2" creationId="{00000000-0000-0000-0000-000000000000}"/>
            </ac:spMkLst>
          </pc:spChg>
          <pc:spChg chg="mod">
            <ac:chgData name="Doan, Thi Ngoc My" userId="744f0d41-3bab-408e-ac2a-32babde015ec" providerId="ADAL" clId="{33C6EF9C-EF3A-495D-B4BA-AB8C6A3F7C50}" dt="2021-12-24T12:19:53.736" v="84"/>
            <ac:spMkLst>
              <pc:docMk/>
              <pc:sldMasterMk cId="2987080730" sldId="2147483707"/>
              <pc:sldLayoutMk cId="3119772481" sldId="2147483711"/>
              <ac:spMk id="5" creationId="{9623C0F8-223F-48FE-BEE2-4FF0A9502238}"/>
            </ac:spMkLst>
          </pc:spChg>
          <pc:spChg chg="mod">
            <ac:chgData name="Doan, Thi Ngoc My" userId="744f0d41-3bab-408e-ac2a-32babde015ec" providerId="ADAL" clId="{33C6EF9C-EF3A-495D-B4BA-AB8C6A3F7C50}" dt="2021-12-24T12:19:53.736" v="84"/>
            <ac:spMkLst>
              <pc:docMk/>
              <pc:sldMasterMk cId="2987080730" sldId="2147483707"/>
              <pc:sldLayoutMk cId="3119772481" sldId="2147483711"/>
              <ac:spMk id="6" creationId="{D8766601-EB9B-4F0B-8C46-4E8A7F0E550F}"/>
            </ac:spMkLst>
          </pc:spChg>
        </pc:sldLayoutChg>
        <pc:sldLayoutChg chg="modSp">
          <pc:chgData name="Doan, Thi Ngoc My" userId="744f0d41-3bab-408e-ac2a-32babde015ec" providerId="ADAL" clId="{33C6EF9C-EF3A-495D-B4BA-AB8C6A3F7C50}" dt="2021-12-24T12:19:53.736" v="84"/>
          <pc:sldLayoutMkLst>
            <pc:docMk/>
            <pc:sldMasterMk cId="2987080730" sldId="2147483707"/>
            <pc:sldLayoutMk cId="1398822443" sldId="2147483712"/>
          </pc:sldLayoutMkLst>
          <pc:spChg chg="mod">
            <ac:chgData name="Doan, Thi Ngoc My" userId="744f0d41-3bab-408e-ac2a-32babde015ec" providerId="ADAL" clId="{33C6EF9C-EF3A-495D-B4BA-AB8C6A3F7C50}" dt="2021-12-24T12:19:53.736" v="84"/>
            <ac:spMkLst>
              <pc:docMk/>
              <pc:sldMasterMk cId="2987080730" sldId="2147483707"/>
              <pc:sldLayoutMk cId="1398822443" sldId="2147483712"/>
              <ac:spMk id="2" creationId="{00000000-0000-0000-0000-000000000000}"/>
            </ac:spMkLst>
          </pc:spChg>
          <pc:spChg chg="mod">
            <ac:chgData name="Doan, Thi Ngoc My" userId="744f0d41-3bab-408e-ac2a-32babde015ec" providerId="ADAL" clId="{33C6EF9C-EF3A-495D-B4BA-AB8C6A3F7C50}" dt="2021-12-24T12:19:53.736" v="84"/>
            <ac:spMkLst>
              <pc:docMk/>
              <pc:sldMasterMk cId="2987080730" sldId="2147483707"/>
              <pc:sldLayoutMk cId="1398822443" sldId="2147483712"/>
              <ac:spMk id="5" creationId="{9623C0F8-223F-48FE-BEE2-4FF0A9502238}"/>
            </ac:spMkLst>
          </pc:spChg>
          <pc:spChg chg="mod">
            <ac:chgData name="Doan, Thi Ngoc My" userId="744f0d41-3bab-408e-ac2a-32babde015ec" providerId="ADAL" clId="{33C6EF9C-EF3A-495D-B4BA-AB8C6A3F7C50}" dt="2021-12-24T12:19:53.736" v="84"/>
            <ac:spMkLst>
              <pc:docMk/>
              <pc:sldMasterMk cId="2987080730" sldId="2147483707"/>
              <pc:sldLayoutMk cId="1398822443" sldId="2147483712"/>
              <ac:spMk id="6" creationId="{D8766601-EB9B-4F0B-8C46-4E8A7F0E550F}"/>
            </ac:spMkLst>
          </pc:spChg>
          <pc:spChg chg="mod">
            <ac:chgData name="Doan, Thi Ngoc My" userId="744f0d41-3bab-408e-ac2a-32babde015ec" providerId="ADAL" clId="{33C6EF9C-EF3A-495D-B4BA-AB8C6A3F7C50}" dt="2021-12-24T12:19:53.736" v="84"/>
            <ac:spMkLst>
              <pc:docMk/>
              <pc:sldMasterMk cId="2987080730" sldId="2147483707"/>
              <pc:sldLayoutMk cId="1398822443" sldId="2147483712"/>
              <ac:spMk id="8" creationId="{74A79ADD-3785-43B0-AEF4-6CD29354F036}"/>
            </ac:spMkLst>
          </pc:spChg>
        </pc:sldLayoutChg>
        <pc:sldLayoutChg chg="modSp">
          <pc:chgData name="Doan, Thi Ngoc My" userId="744f0d41-3bab-408e-ac2a-32babde015ec" providerId="ADAL" clId="{33C6EF9C-EF3A-495D-B4BA-AB8C6A3F7C50}" dt="2021-12-24T12:19:53.736" v="84"/>
          <pc:sldLayoutMkLst>
            <pc:docMk/>
            <pc:sldMasterMk cId="2987080730" sldId="2147483707"/>
            <pc:sldLayoutMk cId="3102560670" sldId="2147483713"/>
          </pc:sldLayoutMkLst>
          <pc:spChg chg="mod">
            <ac:chgData name="Doan, Thi Ngoc My" userId="744f0d41-3bab-408e-ac2a-32babde015ec" providerId="ADAL" clId="{33C6EF9C-EF3A-495D-B4BA-AB8C6A3F7C50}" dt="2021-12-24T12:19:53.736" v="84"/>
            <ac:spMkLst>
              <pc:docMk/>
              <pc:sldMasterMk cId="2987080730" sldId="2147483707"/>
              <pc:sldLayoutMk cId="3102560670" sldId="2147483713"/>
              <ac:spMk id="2" creationId="{00000000-0000-0000-0000-000000000000}"/>
            </ac:spMkLst>
          </pc:spChg>
          <pc:spChg chg="mod">
            <ac:chgData name="Doan, Thi Ngoc My" userId="744f0d41-3bab-408e-ac2a-32babde015ec" providerId="ADAL" clId="{33C6EF9C-EF3A-495D-B4BA-AB8C6A3F7C50}" dt="2021-12-24T12:19:53.736" v="84"/>
            <ac:spMkLst>
              <pc:docMk/>
              <pc:sldMasterMk cId="2987080730" sldId="2147483707"/>
              <pc:sldLayoutMk cId="3102560670" sldId="2147483713"/>
              <ac:spMk id="5" creationId="{9623C0F8-223F-48FE-BEE2-4FF0A9502238}"/>
            </ac:spMkLst>
          </pc:spChg>
          <pc:spChg chg="mod">
            <ac:chgData name="Doan, Thi Ngoc My" userId="744f0d41-3bab-408e-ac2a-32babde015ec" providerId="ADAL" clId="{33C6EF9C-EF3A-495D-B4BA-AB8C6A3F7C50}" dt="2021-12-24T12:19:53.736" v="84"/>
            <ac:spMkLst>
              <pc:docMk/>
              <pc:sldMasterMk cId="2987080730" sldId="2147483707"/>
              <pc:sldLayoutMk cId="3102560670" sldId="2147483713"/>
              <ac:spMk id="6" creationId="{D8766601-EB9B-4F0B-8C46-4E8A7F0E550F}"/>
            </ac:spMkLst>
          </pc:spChg>
          <pc:spChg chg="mod">
            <ac:chgData name="Doan, Thi Ngoc My" userId="744f0d41-3bab-408e-ac2a-32babde015ec" providerId="ADAL" clId="{33C6EF9C-EF3A-495D-B4BA-AB8C6A3F7C50}" dt="2021-12-24T12:19:53.736" v="84"/>
            <ac:spMkLst>
              <pc:docMk/>
              <pc:sldMasterMk cId="2987080730" sldId="2147483707"/>
              <pc:sldLayoutMk cId="3102560670" sldId="2147483713"/>
              <ac:spMk id="8" creationId="{14613EB7-D57E-4FA3-B7CB-2C62830480E9}"/>
            </ac:spMkLst>
          </pc:spChg>
          <pc:spChg chg="mod">
            <ac:chgData name="Doan, Thi Ngoc My" userId="744f0d41-3bab-408e-ac2a-32babde015ec" providerId="ADAL" clId="{33C6EF9C-EF3A-495D-B4BA-AB8C6A3F7C50}" dt="2021-12-24T12:19:53.736" v="84"/>
            <ac:spMkLst>
              <pc:docMk/>
              <pc:sldMasterMk cId="2987080730" sldId="2147483707"/>
              <pc:sldLayoutMk cId="3102560670" sldId="2147483713"/>
              <ac:spMk id="9" creationId="{893BC4CF-7EF4-4AD7-894C-AF09E4D53D8A}"/>
            </ac:spMkLst>
          </pc:spChg>
          <pc:spChg chg="mod">
            <ac:chgData name="Doan, Thi Ngoc My" userId="744f0d41-3bab-408e-ac2a-32babde015ec" providerId="ADAL" clId="{33C6EF9C-EF3A-495D-B4BA-AB8C6A3F7C50}" dt="2021-12-24T12:19:53.736" v="84"/>
            <ac:spMkLst>
              <pc:docMk/>
              <pc:sldMasterMk cId="2987080730" sldId="2147483707"/>
              <pc:sldLayoutMk cId="3102560670" sldId="2147483713"/>
              <ac:spMk id="10" creationId="{6A433C36-0CD9-4159-85D2-B391170C8130}"/>
            </ac:spMkLst>
          </pc:spChg>
          <pc:spChg chg="mod">
            <ac:chgData name="Doan, Thi Ngoc My" userId="744f0d41-3bab-408e-ac2a-32babde015ec" providerId="ADAL" clId="{33C6EF9C-EF3A-495D-B4BA-AB8C6A3F7C50}" dt="2021-12-24T12:19:53.736" v="84"/>
            <ac:spMkLst>
              <pc:docMk/>
              <pc:sldMasterMk cId="2987080730" sldId="2147483707"/>
              <pc:sldLayoutMk cId="3102560670" sldId="2147483713"/>
              <ac:spMk id="11" creationId="{7A55E093-1127-45E7-9A17-D0CA7BCE84CE}"/>
            </ac:spMkLst>
          </pc:spChg>
          <pc:spChg chg="mod">
            <ac:chgData name="Doan, Thi Ngoc My" userId="744f0d41-3bab-408e-ac2a-32babde015ec" providerId="ADAL" clId="{33C6EF9C-EF3A-495D-B4BA-AB8C6A3F7C50}" dt="2021-12-24T12:19:53.736" v="84"/>
            <ac:spMkLst>
              <pc:docMk/>
              <pc:sldMasterMk cId="2987080730" sldId="2147483707"/>
              <pc:sldLayoutMk cId="3102560670" sldId="2147483713"/>
              <ac:spMk id="12" creationId="{E14C4EF6-4ECB-4747-9A7F-41A4AC57931E}"/>
            </ac:spMkLst>
          </pc:spChg>
          <pc:spChg chg="mod">
            <ac:chgData name="Doan, Thi Ngoc My" userId="744f0d41-3bab-408e-ac2a-32babde015ec" providerId="ADAL" clId="{33C6EF9C-EF3A-495D-B4BA-AB8C6A3F7C50}" dt="2021-12-24T12:19:53.736" v="84"/>
            <ac:spMkLst>
              <pc:docMk/>
              <pc:sldMasterMk cId="2987080730" sldId="2147483707"/>
              <pc:sldLayoutMk cId="3102560670" sldId="2147483713"/>
              <ac:spMk id="13" creationId="{EF935A0F-8CC0-41DA-BFCD-42B1B2EA10EB}"/>
            </ac:spMkLst>
          </pc:spChg>
          <pc:spChg chg="mod">
            <ac:chgData name="Doan, Thi Ngoc My" userId="744f0d41-3bab-408e-ac2a-32babde015ec" providerId="ADAL" clId="{33C6EF9C-EF3A-495D-B4BA-AB8C6A3F7C50}" dt="2021-12-24T12:19:53.736" v="84"/>
            <ac:spMkLst>
              <pc:docMk/>
              <pc:sldMasterMk cId="2987080730" sldId="2147483707"/>
              <pc:sldLayoutMk cId="3102560670" sldId="2147483713"/>
              <ac:spMk id="14" creationId="{B539BC75-5E27-432E-A50F-D5B70A5476C6}"/>
            </ac:spMkLst>
          </pc:spChg>
        </pc:sldLayoutChg>
        <pc:sldLayoutChg chg="modSp">
          <pc:chgData name="Doan, Thi Ngoc My" userId="744f0d41-3bab-408e-ac2a-32babde015ec" providerId="ADAL" clId="{33C6EF9C-EF3A-495D-B4BA-AB8C6A3F7C50}" dt="2021-12-24T12:19:53.736" v="84"/>
          <pc:sldLayoutMkLst>
            <pc:docMk/>
            <pc:sldMasterMk cId="2987080730" sldId="2147483707"/>
            <pc:sldLayoutMk cId="4018250687" sldId="2147483714"/>
          </pc:sldLayoutMkLst>
          <pc:spChg chg="mod">
            <ac:chgData name="Doan, Thi Ngoc My" userId="744f0d41-3bab-408e-ac2a-32babde015ec" providerId="ADAL" clId="{33C6EF9C-EF3A-495D-B4BA-AB8C6A3F7C50}" dt="2021-12-24T12:19:53.736" v="84"/>
            <ac:spMkLst>
              <pc:docMk/>
              <pc:sldMasterMk cId="2987080730" sldId="2147483707"/>
              <pc:sldLayoutMk cId="4018250687" sldId="2147483714"/>
              <ac:spMk id="2" creationId="{00000000-0000-0000-0000-000000000000}"/>
            </ac:spMkLst>
          </pc:spChg>
          <pc:spChg chg="mod">
            <ac:chgData name="Doan, Thi Ngoc My" userId="744f0d41-3bab-408e-ac2a-32babde015ec" providerId="ADAL" clId="{33C6EF9C-EF3A-495D-B4BA-AB8C6A3F7C50}" dt="2021-12-24T12:19:53.736" v="84"/>
            <ac:spMkLst>
              <pc:docMk/>
              <pc:sldMasterMk cId="2987080730" sldId="2147483707"/>
              <pc:sldLayoutMk cId="4018250687" sldId="2147483714"/>
              <ac:spMk id="3" creationId="{00000000-0000-0000-0000-000000000000}"/>
            </ac:spMkLst>
          </pc:spChg>
          <pc:spChg chg="mod">
            <ac:chgData name="Doan, Thi Ngoc My" userId="744f0d41-3bab-408e-ac2a-32babde015ec" providerId="ADAL" clId="{33C6EF9C-EF3A-495D-B4BA-AB8C6A3F7C50}" dt="2021-12-24T12:19:53.736" v="84"/>
            <ac:spMkLst>
              <pc:docMk/>
              <pc:sldMasterMk cId="2987080730" sldId="2147483707"/>
              <pc:sldLayoutMk cId="4018250687" sldId="2147483714"/>
              <ac:spMk id="13" creationId="{BC507601-7EAA-4EB4-A907-9708989DE850}"/>
            </ac:spMkLst>
          </pc:spChg>
          <pc:spChg chg="mod">
            <ac:chgData name="Doan, Thi Ngoc My" userId="744f0d41-3bab-408e-ac2a-32babde015ec" providerId="ADAL" clId="{33C6EF9C-EF3A-495D-B4BA-AB8C6A3F7C50}" dt="2021-12-24T12:19:53.736" v="84"/>
            <ac:spMkLst>
              <pc:docMk/>
              <pc:sldMasterMk cId="2987080730" sldId="2147483707"/>
              <pc:sldLayoutMk cId="4018250687" sldId="2147483714"/>
              <ac:spMk id="14" creationId="{47EA446A-B699-4EC1-9C91-90AE0B67171E}"/>
            </ac:spMkLst>
          </pc:spChg>
          <pc:spChg chg="mod">
            <ac:chgData name="Doan, Thi Ngoc My" userId="744f0d41-3bab-408e-ac2a-32babde015ec" providerId="ADAL" clId="{33C6EF9C-EF3A-495D-B4BA-AB8C6A3F7C50}" dt="2021-12-24T12:19:53.736" v="84"/>
            <ac:spMkLst>
              <pc:docMk/>
              <pc:sldMasterMk cId="2987080730" sldId="2147483707"/>
              <pc:sldLayoutMk cId="4018250687" sldId="2147483714"/>
              <ac:spMk id="15" creationId="{326F5869-23D5-4979-96E6-AB42F2AC5F5D}"/>
            </ac:spMkLst>
          </pc:spChg>
          <pc:spChg chg="mod">
            <ac:chgData name="Doan, Thi Ngoc My" userId="744f0d41-3bab-408e-ac2a-32babde015ec" providerId="ADAL" clId="{33C6EF9C-EF3A-495D-B4BA-AB8C6A3F7C50}" dt="2021-12-24T12:19:53.736" v="84"/>
            <ac:spMkLst>
              <pc:docMk/>
              <pc:sldMasterMk cId="2987080730" sldId="2147483707"/>
              <pc:sldLayoutMk cId="4018250687" sldId="2147483714"/>
              <ac:spMk id="16" creationId="{EECF7937-27C8-41BF-81F6-D3F10AF64BFA}"/>
            </ac:spMkLst>
          </pc:spChg>
          <pc:spChg chg="mod">
            <ac:chgData name="Doan, Thi Ngoc My" userId="744f0d41-3bab-408e-ac2a-32babde015ec" providerId="ADAL" clId="{33C6EF9C-EF3A-495D-B4BA-AB8C6A3F7C50}" dt="2021-12-24T12:19:53.736" v="84"/>
            <ac:spMkLst>
              <pc:docMk/>
              <pc:sldMasterMk cId="2987080730" sldId="2147483707"/>
              <pc:sldLayoutMk cId="4018250687" sldId="2147483714"/>
              <ac:spMk id="17" creationId="{A2BDEB7C-E900-49A9-A790-C4EEEA5C36EA}"/>
            </ac:spMkLst>
          </pc:spChg>
          <pc:spChg chg="mod">
            <ac:chgData name="Doan, Thi Ngoc My" userId="744f0d41-3bab-408e-ac2a-32babde015ec" providerId="ADAL" clId="{33C6EF9C-EF3A-495D-B4BA-AB8C6A3F7C50}" dt="2021-12-24T12:19:53.736" v="84"/>
            <ac:spMkLst>
              <pc:docMk/>
              <pc:sldMasterMk cId="2987080730" sldId="2147483707"/>
              <pc:sldLayoutMk cId="4018250687" sldId="2147483714"/>
              <ac:spMk id="18" creationId="{3B2EF3E1-436B-4CE7-961B-E6F9AC7EF268}"/>
            </ac:spMkLst>
          </pc:spChg>
          <pc:spChg chg="mod">
            <ac:chgData name="Doan, Thi Ngoc My" userId="744f0d41-3bab-408e-ac2a-32babde015ec" providerId="ADAL" clId="{33C6EF9C-EF3A-495D-B4BA-AB8C6A3F7C50}" dt="2021-12-24T12:19:53.736" v="84"/>
            <ac:spMkLst>
              <pc:docMk/>
              <pc:sldMasterMk cId="2987080730" sldId="2147483707"/>
              <pc:sldLayoutMk cId="4018250687" sldId="2147483714"/>
              <ac:spMk id="19" creationId="{880239F6-CE79-408D-BABB-6FF9AE06D68D}"/>
            </ac:spMkLst>
          </pc:spChg>
          <pc:spChg chg="mod">
            <ac:chgData name="Doan, Thi Ngoc My" userId="744f0d41-3bab-408e-ac2a-32babde015ec" providerId="ADAL" clId="{33C6EF9C-EF3A-495D-B4BA-AB8C6A3F7C50}" dt="2021-12-24T12:19:53.736" v="84"/>
            <ac:spMkLst>
              <pc:docMk/>
              <pc:sldMasterMk cId="2987080730" sldId="2147483707"/>
              <pc:sldLayoutMk cId="4018250687" sldId="2147483714"/>
              <ac:spMk id="20" creationId="{0E2CAFAF-D0F5-4446-8DB1-7A21D321E12F}"/>
            </ac:spMkLst>
          </pc:spChg>
          <pc:spChg chg="mod">
            <ac:chgData name="Doan, Thi Ngoc My" userId="744f0d41-3bab-408e-ac2a-32babde015ec" providerId="ADAL" clId="{33C6EF9C-EF3A-495D-B4BA-AB8C6A3F7C50}" dt="2021-12-24T12:19:53.736" v="84"/>
            <ac:spMkLst>
              <pc:docMk/>
              <pc:sldMasterMk cId="2987080730" sldId="2147483707"/>
              <pc:sldLayoutMk cId="4018250687" sldId="2147483714"/>
              <ac:spMk id="21" creationId="{7A9CA836-CA80-4E28-8E4F-F217C1D9AE2C}"/>
            </ac:spMkLst>
          </pc:spChg>
          <pc:spChg chg="mod">
            <ac:chgData name="Doan, Thi Ngoc My" userId="744f0d41-3bab-408e-ac2a-32babde015ec" providerId="ADAL" clId="{33C6EF9C-EF3A-495D-B4BA-AB8C6A3F7C50}" dt="2021-12-24T12:19:53.736" v="84"/>
            <ac:spMkLst>
              <pc:docMk/>
              <pc:sldMasterMk cId="2987080730" sldId="2147483707"/>
              <pc:sldLayoutMk cId="4018250687" sldId="2147483714"/>
              <ac:spMk id="25" creationId="{78FA02D0-CE70-480D-9161-8D507439BD29}"/>
            </ac:spMkLst>
          </pc:spChg>
          <pc:picChg chg="mod">
            <ac:chgData name="Doan, Thi Ngoc My" userId="744f0d41-3bab-408e-ac2a-32babde015ec" providerId="ADAL" clId="{33C6EF9C-EF3A-495D-B4BA-AB8C6A3F7C50}" dt="2021-12-24T12:19:53.736" v="84"/>
            <ac:picMkLst>
              <pc:docMk/>
              <pc:sldMasterMk cId="2987080730" sldId="2147483707"/>
              <pc:sldLayoutMk cId="4018250687" sldId="2147483714"/>
              <ac:picMk id="34" creationId="{07477186-62B7-4380-A0C1-F4EAAF6A9F82}"/>
            </ac:picMkLst>
          </pc:picChg>
        </pc:sldLayoutChg>
        <pc:sldLayoutChg chg="modSp">
          <pc:chgData name="Doan, Thi Ngoc My" userId="744f0d41-3bab-408e-ac2a-32babde015ec" providerId="ADAL" clId="{33C6EF9C-EF3A-495D-B4BA-AB8C6A3F7C50}" dt="2021-12-24T12:19:53.736" v="84"/>
          <pc:sldLayoutMkLst>
            <pc:docMk/>
            <pc:sldMasterMk cId="2987080730" sldId="2147483707"/>
            <pc:sldLayoutMk cId="247611775" sldId="2147483715"/>
          </pc:sldLayoutMkLst>
          <pc:spChg chg="mod">
            <ac:chgData name="Doan, Thi Ngoc My" userId="744f0d41-3bab-408e-ac2a-32babde015ec" providerId="ADAL" clId="{33C6EF9C-EF3A-495D-B4BA-AB8C6A3F7C50}" dt="2021-12-24T12:19:53.736" v="84"/>
            <ac:spMkLst>
              <pc:docMk/>
              <pc:sldMasterMk cId="2987080730" sldId="2147483707"/>
              <pc:sldLayoutMk cId="247611775" sldId="2147483715"/>
              <ac:spMk id="2" creationId="{8F731756-EF52-45FE-AA1D-BB611F5B1175}"/>
            </ac:spMkLst>
          </pc:spChg>
          <pc:spChg chg="mod">
            <ac:chgData name="Doan, Thi Ngoc My" userId="744f0d41-3bab-408e-ac2a-32babde015ec" providerId="ADAL" clId="{33C6EF9C-EF3A-495D-B4BA-AB8C6A3F7C50}" dt="2021-12-24T12:19:53.736" v="84"/>
            <ac:spMkLst>
              <pc:docMk/>
              <pc:sldMasterMk cId="2987080730" sldId="2147483707"/>
              <pc:sldLayoutMk cId="247611775" sldId="2147483715"/>
              <ac:spMk id="9" creationId="{546C65B5-D2FF-4589-A24E-ED4755C87B45}"/>
            </ac:spMkLst>
          </pc:spChg>
          <pc:spChg chg="mod">
            <ac:chgData name="Doan, Thi Ngoc My" userId="744f0d41-3bab-408e-ac2a-32babde015ec" providerId="ADAL" clId="{33C6EF9C-EF3A-495D-B4BA-AB8C6A3F7C50}" dt="2021-12-24T12:19:53.736" v="84"/>
            <ac:spMkLst>
              <pc:docMk/>
              <pc:sldMasterMk cId="2987080730" sldId="2147483707"/>
              <pc:sldLayoutMk cId="247611775" sldId="2147483715"/>
              <ac:spMk id="10" creationId="{1EFC2981-6591-4ABB-B775-76E4B7581E4B}"/>
            </ac:spMkLst>
          </pc:spChg>
          <pc:spChg chg="mod">
            <ac:chgData name="Doan, Thi Ngoc My" userId="744f0d41-3bab-408e-ac2a-32babde015ec" providerId="ADAL" clId="{33C6EF9C-EF3A-495D-B4BA-AB8C6A3F7C50}" dt="2021-12-24T12:19:53.736" v="84"/>
            <ac:spMkLst>
              <pc:docMk/>
              <pc:sldMasterMk cId="2987080730" sldId="2147483707"/>
              <pc:sldLayoutMk cId="247611775" sldId="2147483715"/>
              <ac:spMk id="11" creationId="{86DBF58F-8641-4925-96F9-7D76D3CEAE9C}"/>
            </ac:spMkLst>
          </pc:spChg>
          <pc:spChg chg="mod">
            <ac:chgData name="Doan, Thi Ngoc My" userId="744f0d41-3bab-408e-ac2a-32babde015ec" providerId="ADAL" clId="{33C6EF9C-EF3A-495D-B4BA-AB8C6A3F7C50}" dt="2021-12-24T12:19:53.736" v="84"/>
            <ac:spMkLst>
              <pc:docMk/>
              <pc:sldMasterMk cId="2987080730" sldId="2147483707"/>
              <pc:sldLayoutMk cId="247611775" sldId="2147483715"/>
              <ac:spMk id="12" creationId="{C173A531-D55C-442F-ABA4-18D9BD078D90}"/>
            </ac:spMkLst>
          </pc:spChg>
          <pc:spChg chg="mod">
            <ac:chgData name="Doan, Thi Ngoc My" userId="744f0d41-3bab-408e-ac2a-32babde015ec" providerId="ADAL" clId="{33C6EF9C-EF3A-495D-B4BA-AB8C6A3F7C50}" dt="2021-12-24T12:19:53.736" v="84"/>
            <ac:spMkLst>
              <pc:docMk/>
              <pc:sldMasterMk cId="2987080730" sldId="2147483707"/>
              <pc:sldLayoutMk cId="247611775" sldId="2147483715"/>
              <ac:spMk id="13" creationId="{6785A381-F2D3-4163-BEAD-768D4C5E814F}"/>
            </ac:spMkLst>
          </pc:spChg>
          <pc:spChg chg="mod">
            <ac:chgData name="Doan, Thi Ngoc My" userId="744f0d41-3bab-408e-ac2a-32babde015ec" providerId="ADAL" clId="{33C6EF9C-EF3A-495D-B4BA-AB8C6A3F7C50}" dt="2021-12-24T12:19:53.736" v="84"/>
            <ac:spMkLst>
              <pc:docMk/>
              <pc:sldMasterMk cId="2987080730" sldId="2147483707"/>
              <pc:sldLayoutMk cId="247611775" sldId="2147483715"/>
              <ac:spMk id="14" creationId="{D63338F5-713E-4775-829A-83987EA99CB1}"/>
            </ac:spMkLst>
          </pc:spChg>
          <pc:spChg chg="mod">
            <ac:chgData name="Doan, Thi Ngoc My" userId="744f0d41-3bab-408e-ac2a-32babde015ec" providerId="ADAL" clId="{33C6EF9C-EF3A-495D-B4BA-AB8C6A3F7C50}" dt="2021-12-24T12:19:53.736" v="84"/>
            <ac:spMkLst>
              <pc:docMk/>
              <pc:sldMasterMk cId="2987080730" sldId="2147483707"/>
              <pc:sldLayoutMk cId="247611775" sldId="2147483715"/>
              <ac:spMk id="16" creationId="{3BEACF5B-F6C0-45CA-8B4A-4A6BD23FEBF0}"/>
            </ac:spMkLst>
          </pc:spChg>
        </pc:sldLayoutChg>
        <pc:sldLayoutChg chg="modSp">
          <pc:chgData name="Doan, Thi Ngoc My" userId="744f0d41-3bab-408e-ac2a-32babde015ec" providerId="ADAL" clId="{33C6EF9C-EF3A-495D-B4BA-AB8C6A3F7C50}" dt="2021-12-24T12:19:53.736" v="84"/>
          <pc:sldLayoutMkLst>
            <pc:docMk/>
            <pc:sldMasterMk cId="2987080730" sldId="2147483707"/>
            <pc:sldLayoutMk cId="2028792639" sldId="2147483716"/>
          </pc:sldLayoutMkLst>
          <pc:spChg chg="mod">
            <ac:chgData name="Doan, Thi Ngoc My" userId="744f0d41-3bab-408e-ac2a-32babde015ec" providerId="ADAL" clId="{33C6EF9C-EF3A-495D-B4BA-AB8C6A3F7C50}" dt="2021-12-24T12:19:53.736" v="84"/>
            <ac:spMkLst>
              <pc:docMk/>
              <pc:sldMasterMk cId="2987080730" sldId="2147483707"/>
              <pc:sldLayoutMk cId="2028792639" sldId="2147483716"/>
              <ac:spMk id="2" creationId="{00000000-0000-0000-0000-000000000000}"/>
            </ac:spMkLst>
          </pc:spChg>
          <pc:spChg chg="mod">
            <ac:chgData name="Doan, Thi Ngoc My" userId="744f0d41-3bab-408e-ac2a-32babde015ec" providerId="ADAL" clId="{33C6EF9C-EF3A-495D-B4BA-AB8C6A3F7C50}" dt="2021-12-24T12:19:53.736" v="84"/>
            <ac:spMkLst>
              <pc:docMk/>
              <pc:sldMasterMk cId="2987080730" sldId="2147483707"/>
              <pc:sldLayoutMk cId="2028792639" sldId="2147483716"/>
              <ac:spMk id="13" creationId="{A05D1A08-2273-48C9-9C9B-DF6FAC997F93}"/>
            </ac:spMkLst>
          </pc:spChg>
          <pc:spChg chg="mod">
            <ac:chgData name="Doan, Thi Ngoc My" userId="744f0d41-3bab-408e-ac2a-32babde015ec" providerId="ADAL" clId="{33C6EF9C-EF3A-495D-B4BA-AB8C6A3F7C50}" dt="2021-12-24T12:19:53.736" v="84"/>
            <ac:spMkLst>
              <pc:docMk/>
              <pc:sldMasterMk cId="2987080730" sldId="2147483707"/>
              <pc:sldLayoutMk cId="2028792639" sldId="2147483716"/>
              <ac:spMk id="17" creationId="{CA71BE24-BD80-4762-8592-4747660314DB}"/>
            </ac:spMkLst>
          </pc:spChg>
          <pc:spChg chg="mod">
            <ac:chgData name="Doan, Thi Ngoc My" userId="744f0d41-3bab-408e-ac2a-32babde015ec" providerId="ADAL" clId="{33C6EF9C-EF3A-495D-B4BA-AB8C6A3F7C50}" dt="2021-12-24T12:19:53.736" v="84"/>
            <ac:spMkLst>
              <pc:docMk/>
              <pc:sldMasterMk cId="2987080730" sldId="2147483707"/>
              <pc:sldLayoutMk cId="2028792639" sldId="2147483716"/>
              <ac:spMk id="18" creationId="{4BF8C9A0-E0D6-48A0-A30A-6FE029BCC213}"/>
            </ac:spMkLst>
          </pc:spChg>
          <pc:spChg chg="mod">
            <ac:chgData name="Doan, Thi Ngoc My" userId="744f0d41-3bab-408e-ac2a-32babde015ec" providerId="ADAL" clId="{33C6EF9C-EF3A-495D-B4BA-AB8C6A3F7C50}" dt="2021-12-24T12:19:53.736" v="84"/>
            <ac:spMkLst>
              <pc:docMk/>
              <pc:sldMasterMk cId="2987080730" sldId="2147483707"/>
              <pc:sldLayoutMk cId="2028792639" sldId="2147483716"/>
              <ac:spMk id="19" creationId="{0BA52706-F759-49AD-93CA-7B0685A52D9F}"/>
            </ac:spMkLst>
          </pc:spChg>
          <pc:spChg chg="mod">
            <ac:chgData name="Doan, Thi Ngoc My" userId="744f0d41-3bab-408e-ac2a-32babde015ec" providerId="ADAL" clId="{33C6EF9C-EF3A-495D-B4BA-AB8C6A3F7C50}" dt="2021-12-24T12:19:53.736" v="84"/>
            <ac:spMkLst>
              <pc:docMk/>
              <pc:sldMasterMk cId="2987080730" sldId="2147483707"/>
              <pc:sldLayoutMk cId="2028792639" sldId="2147483716"/>
              <ac:spMk id="20" creationId="{05BFF2D0-13E8-462D-9408-D1E1139210B4}"/>
            </ac:spMkLst>
          </pc:spChg>
          <pc:spChg chg="mod">
            <ac:chgData name="Doan, Thi Ngoc My" userId="744f0d41-3bab-408e-ac2a-32babde015ec" providerId="ADAL" clId="{33C6EF9C-EF3A-495D-B4BA-AB8C6A3F7C50}" dt="2021-12-24T12:19:53.736" v="84"/>
            <ac:spMkLst>
              <pc:docMk/>
              <pc:sldMasterMk cId="2987080730" sldId="2147483707"/>
              <pc:sldLayoutMk cId="2028792639" sldId="2147483716"/>
              <ac:spMk id="21" creationId="{7D06A0DE-8C0E-448A-BF8B-3EBBC782153A}"/>
            </ac:spMkLst>
          </pc:spChg>
          <pc:spChg chg="mod">
            <ac:chgData name="Doan, Thi Ngoc My" userId="744f0d41-3bab-408e-ac2a-32babde015ec" providerId="ADAL" clId="{33C6EF9C-EF3A-495D-B4BA-AB8C6A3F7C50}" dt="2021-12-24T12:19:53.736" v="84"/>
            <ac:spMkLst>
              <pc:docMk/>
              <pc:sldMasterMk cId="2987080730" sldId="2147483707"/>
              <pc:sldLayoutMk cId="2028792639" sldId="2147483716"/>
              <ac:spMk id="22" creationId="{C9AF0641-C510-4CE7-80E6-840CD61776FB}"/>
            </ac:spMkLst>
          </pc:spChg>
          <pc:spChg chg="mod">
            <ac:chgData name="Doan, Thi Ngoc My" userId="744f0d41-3bab-408e-ac2a-32babde015ec" providerId="ADAL" clId="{33C6EF9C-EF3A-495D-B4BA-AB8C6A3F7C50}" dt="2021-12-24T12:19:53.736" v="84"/>
            <ac:spMkLst>
              <pc:docMk/>
              <pc:sldMasterMk cId="2987080730" sldId="2147483707"/>
              <pc:sldLayoutMk cId="2028792639" sldId="2147483716"/>
              <ac:spMk id="23" creationId="{6C9DE03E-71CA-4E69-B890-2F42089C780E}"/>
            </ac:spMkLst>
          </pc:spChg>
          <pc:spChg chg="mod">
            <ac:chgData name="Doan, Thi Ngoc My" userId="744f0d41-3bab-408e-ac2a-32babde015ec" providerId="ADAL" clId="{33C6EF9C-EF3A-495D-B4BA-AB8C6A3F7C50}" dt="2021-12-24T12:19:53.736" v="84"/>
            <ac:spMkLst>
              <pc:docMk/>
              <pc:sldMasterMk cId="2987080730" sldId="2147483707"/>
              <pc:sldLayoutMk cId="2028792639" sldId="2147483716"/>
              <ac:spMk id="24" creationId="{61554F02-6E96-4FEC-849F-5C8F292C6B8B}"/>
            </ac:spMkLst>
          </pc:spChg>
          <pc:spChg chg="mod">
            <ac:chgData name="Doan, Thi Ngoc My" userId="744f0d41-3bab-408e-ac2a-32babde015ec" providerId="ADAL" clId="{33C6EF9C-EF3A-495D-B4BA-AB8C6A3F7C50}" dt="2021-12-24T12:19:53.736" v="84"/>
            <ac:spMkLst>
              <pc:docMk/>
              <pc:sldMasterMk cId="2987080730" sldId="2147483707"/>
              <pc:sldLayoutMk cId="2028792639" sldId="2147483716"/>
              <ac:spMk id="25" creationId="{D4EF42BA-255A-4D77-9FCD-A4EF12F2BA17}"/>
            </ac:spMkLst>
          </pc:spChg>
        </pc:sldLayoutChg>
      </pc:sldMasterChg>
      <pc:sldMasterChg chg="modSp modSldLayout">
        <pc:chgData name="Doan, Thi Ngoc My" userId="744f0d41-3bab-408e-ac2a-32babde015ec" providerId="ADAL" clId="{33C6EF9C-EF3A-495D-B4BA-AB8C6A3F7C50}" dt="2021-12-24T12:19:53.736" v="84"/>
        <pc:sldMasterMkLst>
          <pc:docMk/>
          <pc:sldMasterMk cId="673308362" sldId="2147483717"/>
        </pc:sldMasterMkLst>
        <pc:spChg chg="mod">
          <ac:chgData name="Doan, Thi Ngoc My" userId="744f0d41-3bab-408e-ac2a-32babde015ec" providerId="ADAL" clId="{33C6EF9C-EF3A-495D-B4BA-AB8C6A3F7C50}" dt="2021-12-24T12:19:53.736" v="84"/>
          <ac:spMkLst>
            <pc:docMk/>
            <pc:sldMasterMk cId="673308362" sldId="2147483717"/>
            <ac:spMk id="2"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ac:spMk id="3"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ac:spMk id="4"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ac:spMk id="5"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ac:spMk id="6" creationId="{00000000-0000-0000-0000-000000000000}"/>
          </ac:spMkLst>
        </pc:spChg>
        <pc:sldLayoutChg chg="modSp">
          <pc:chgData name="Doan, Thi Ngoc My" userId="744f0d41-3bab-408e-ac2a-32babde015ec" providerId="ADAL" clId="{33C6EF9C-EF3A-495D-B4BA-AB8C6A3F7C50}" dt="2021-12-24T12:19:53.736" v="84"/>
          <pc:sldLayoutMkLst>
            <pc:docMk/>
            <pc:sldMasterMk cId="673308362" sldId="2147483717"/>
            <pc:sldLayoutMk cId="678065355" sldId="2147483718"/>
          </pc:sldLayoutMkLst>
          <pc:spChg chg="mod">
            <ac:chgData name="Doan, Thi Ngoc My" userId="744f0d41-3bab-408e-ac2a-32babde015ec" providerId="ADAL" clId="{33C6EF9C-EF3A-495D-B4BA-AB8C6A3F7C50}" dt="2021-12-24T12:19:53.736" v="84"/>
            <ac:spMkLst>
              <pc:docMk/>
              <pc:sldMasterMk cId="673308362" sldId="2147483717"/>
              <pc:sldLayoutMk cId="678065355" sldId="2147483718"/>
              <ac:spMk id="2"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678065355" sldId="2147483718"/>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673308362" sldId="2147483717"/>
            <pc:sldLayoutMk cId="96934006" sldId="2147483719"/>
          </pc:sldLayoutMkLst>
          <pc:spChg chg="mod">
            <ac:chgData name="Doan, Thi Ngoc My" userId="744f0d41-3bab-408e-ac2a-32babde015ec" providerId="ADAL" clId="{33C6EF9C-EF3A-495D-B4BA-AB8C6A3F7C50}" dt="2021-12-24T12:19:53.736" v="84"/>
            <ac:spMkLst>
              <pc:docMk/>
              <pc:sldMasterMk cId="673308362" sldId="2147483717"/>
              <pc:sldLayoutMk cId="96934006" sldId="2147483719"/>
              <ac:spMk id="2"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673308362" sldId="2147483717"/>
            <pc:sldLayoutMk cId="799126650" sldId="2147483720"/>
          </pc:sldLayoutMkLst>
          <pc:spChg chg="mod">
            <ac:chgData name="Doan, Thi Ngoc My" userId="744f0d41-3bab-408e-ac2a-32babde015ec" providerId="ADAL" clId="{33C6EF9C-EF3A-495D-B4BA-AB8C6A3F7C50}" dt="2021-12-24T12:19:53.736" v="84"/>
            <ac:spMkLst>
              <pc:docMk/>
              <pc:sldMasterMk cId="673308362" sldId="2147483717"/>
              <pc:sldLayoutMk cId="799126650" sldId="2147483720"/>
              <ac:spMk id="2"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799126650" sldId="2147483720"/>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673308362" sldId="2147483717"/>
            <pc:sldLayoutMk cId="2724025691" sldId="2147483721"/>
          </pc:sldLayoutMkLst>
          <pc:spChg chg="mod">
            <ac:chgData name="Doan, Thi Ngoc My" userId="744f0d41-3bab-408e-ac2a-32babde015ec" providerId="ADAL" clId="{33C6EF9C-EF3A-495D-B4BA-AB8C6A3F7C50}" dt="2021-12-24T12:19:53.736" v="84"/>
            <ac:spMkLst>
              <pc:docMk/>
              <pc:sldMasterMk cId="673308362" sldId="2147483717"/>
              <pc:sldLayoutMk cId="2724025691" sldId="2147483721"/>
              <ac:spMk id="3"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2724025691" sldId="2147483721"/>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673308362" sldId="2147483717"/>
            <pc:sldLayoutMk cId="642251860" sldId="2147483722"/>
          </pc:sldLayoutMkLst>
          <pc:spChg chg="mod">
            <ac:chgData name="Doan, Thi Ngoc My" userId="744f0d41-3bab-408e-ac2a-32babde015ec" providerId="ADAL" clId="{33C6EF9C-EF3A-495D-B4BA-AB8C6A3F7C50}" dt="2021-12-24T12:19:53.736" v="84"/>
            <ac:spMkLst>
              <pc:docMk/>
              <pc:sldMasterMk cId="673308362" sldId="2147483717"/>
              <pc:sldLayoutMk cId="642251860" sldId="2147483722"/>
              <ac:spMk id="3"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642251860" sldId="2147483722"/>
              <ac:spMk id="4"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642251860" sldId="2147483722"/>
              <ac:spMk id="5"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642251860" sldId="2147483722"/>
              <ac:spMk id="6"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673308362" sldId="2147483717"/>
            <pc:sldLayoutMk cId="130514143" sldId="2147483725"/>
          </pc:sldLayoutMkLst>
          <pc:spChg chg="mod">
            <ac:chgData name="Doan, Thi Ngoc My" userId="744f0d41-3bab-408e-ac2a-32babde015ec" providerId="ADAL" clId="{33C6EF9C-EF3A-495D-B4BA-AB8C6A3F7C50}" dt="2021-12-24T12:19:53.736" v="84"/>
            <ac:spMkLst>
              <pc:docMk/>
              <pc:sldMasterMk cId="673308362" sldId="2147483717"/>
              <pc:sldLayoutMk cId="130514143" sldId="2147483725"/>
              <ac:spMk id="2"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130514143" sldId="2147483725"/>
              <ac:spMk id="3"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130514143" sldId="2147483725"/>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673308362" sldId="2147483717"/>
            <pc:sldLayoutMk cId="2752096742" sldId="2147483726"/>
          </pc:sldLayoutMkLst>
          <pc:spChg chg="mod">
            <ac:chgData name="Doan, Thi Ngoc My" userId="744f0d41-3bab-408e-ac2a-32babde015ec" providerId="ADAL" clId="{33C6EF9C-EF3A-495D-B4BA-AB8C6A3F7C50}" dt="2021-12-24T12:19:53.736" v="84"/>
            <ac:spMkLst>
              <pc:docMk/>
              <pc:sldMasterMk cId="673308362" sldId="2147483717"/>
              <pc:sldLayoutMk cId="2752096742" sldId="2147483726"/>
              <ac:spMk id="2"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2752096742" sldId="2147483726"/>
              <ac:spMk id="3"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2752096742" sldId="2147483726"/>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673308362" sldId="2147483717"/>
            <pc:sldLayoutMk cId="3944932853" sldId="2147483728"/>
          </pc:sldLayoutMkLst>
          <pc:spChg chg="mod">
            <ac:chgData name="Doan, Thi Ngoc My" userId="744f0d41-3bab-408e-ac2a-32babde015ec" providerId="ADAL" clId="{33C6EF9C-EF3A-495D-B4BA-AB8C6A3F7C50}" dt="2021-12-24T12:19:53.736" v="84"/>
            <ac:spMkLst>
              <pc:docMk/>
              <pc:sldMasterMk cId="673308362" sldId="2147483717"/>
              <pc:sldLayoutMk cId="3944932853" sldId="2147483728"/>
              <ac:spMk id="2"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3944932853" sldId="2147483728"/>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673308362" sldId="2147483717"/>
            <pc:sldLayoutMk cId="812514855" sldId="2147483729"/>
          </pc:sldLayoutMkLst>
          <pc:spChg chg="mod">
            <ac:chgData name="Doan, Thi Ngoc My" userId="744f0d41-3bab-408e-ac2a-32babde015ec" providerId="ADAL" clId="{33C6EF9C-EF3A-495D-B4BA-AB8C6A3F7C50}" dt="2021-12-24T12:19:53.736" v="84"/>
            <ac:spMkLst>
              <pc:docMk/>
              <pc:sldMasterMk cId="673308362" sldId="2147483717"/>
              <pc:sldLayoutMk cId="812514855" sldId="2147483729"/>
              <ac:spMk id="9"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812514855" sldId="2147483729"/>
              <ac:spMk id="11"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673308362" sldId="2147483717"/>
            <pc:sldLayoutMk cId="64793337" sldId="2147483730"/>
          </pc:sldLayoutMkLst>
          <pc:spChg chg="mod">
            <ac:chgData name="Doan, Thi Ngoc My" userId="744f0d41-3bab-408e-ac2a-32babde015ec" providerId="ADAL" clId="{33C6EF9C-EF3A-495D-B4BA-AB8C6A3F7C50}" dt="2021-12-24T12:19:53.736" v="84"/>
            <ac:spMkLst>
              <pc:docMk/>
              <pc:sldMasterMk cId="673308362" sldId="2147483717"/>
              <pc:sldLayoutMk cId="64793337" sldId="2147483730"/>
              <ac:spMk id="7"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64793337" sldId="2147483730"/>
              <ac:spMk id="8"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64793337" sldId="2147483730"/>
              <ac:spMk id="9"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64793337" sldId="2147483730"/>
              <ac:spMk id="10"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64793337" sldId="2147483730"/>
              <ac:spMk id="11"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64793337" sldId="2147483730"/>
              <ac:spMk id="12"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64793337" sldId="2147483730"/>
              <ac:spMk id="13"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64793337" sldId="2147483730"/>
              <ac:spMk id="14"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64793337" sldId="2147483730"/>
              <ac:spMk id="15"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64793337" sldId="2147483730"/>
              <ac:spMk id="16"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64793337" sldId="2147483730"/>
              <ac:spMk id="17"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64793337" sldId="2147483730"/>
              <ac:spMk id="18"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673308362" sldId="2147483717"/>
            <pc:sldLayoutMk cId="3736037657" sldId="2147483731"/>
          </pc:sldLayoutMkLst>
          <pc:spChg chg="mod">
            <ac:chgData name="Doan, Thi Ngoc My" userId="744f0d41-3bab-408e-ac2a-32babde015ec" providerId="ADAL" clId="{33C6EF9C-EF3A-495D-B4BA-AB8C6A3F7C50}" dt="2021-12-24T12:19:53.736" v="84"/>
            <ac:spMkLst>
              <pc:docMk/>
              <pc:sldMasterMk cId="673308362" sldId="2147483717"/>
              <pc:sldLayoutMk cId="3736037657" sldId="2147483731"/>
              <ac:spMk id="2" creationId="{00000000-0000-0000-0000-000000000000}"/>
            </ac:spMkLst>
          </pc:spChg>
          <pc:spChg chg="mod">
            <ac:chgData name="Doan, Thi Ngoc My" userId="744f0d41-3bab-408e-ac2a-32babde015ec" providerId="ADAL" clId="{33C6EF9C-EF3A-495D-B4BA-AB8C6A3F7C50}" dt="2021-12-24T12:19:53.736" v="84"/>
            <ac:spMkLst>
              <pc:docMk/>
              <pc:sldMasterMk cId="673308362" sldId="2147483717"/>
              <pc:sldLayoutMk cId="3736037657" sldId="2147483731"/>
              <ac:spMk id="5" creationId="{9623C0F8-223F-48FE-BEE2-4FF0A9502238}"/>
            </ac:spMkLst>
          </pc:spChg>
          <pc:spChg chg="mod">
            <ac:chgData name="Doan, Thi Ngoc My" userId="744f0d41-3bab-408e-ac2a-32babde015ec" providerId="ADAL" clId="{33C6EF9C-EF3A-495D-B4BA-AB8C6A3F7C50}" dt="2021-12-24T12:19:53.736" v="84"/>
            <ac:spMkLst>
              <pc:docMk/>
              <pc:sldMasterMk cId="673308362" sldId="2147483717"/>
              <pc:sldLayoutMk cId="3736037657" sldId="2147483731"/>
              <ac:spMk id="6" creationId="{D8766601-EB9B-4F0B-8C46-4E8A7F0E550F}"/>
            </ac:spMkLst>
          </pc:spChg>
        </pc:sldLayoutChg>
      </pc:sldMasterChg>
      <pc:sldMasterChg chg="modSp modSldLayout">
        <pc:chgData name="Doan, Thi Ngoc My" userId="744f0d41-3bab-408e-ac2a-32babde015ec" providerId="ADAL" clId="{33C6EF9C-EF3A-495D-B4BA-AB8C6A3F7C50}" dt="2021-12-24T12:19:53.736" v="84"/>
        <pc:sldMasterMkLst>
          <pc:docMk/>
          <pc:sldMasterMk cId="3308028269" sldId="2147483732"/>
        </pc:sldMasterMkLst>
        <pc:spChg chg="mod">
          <ac:chgData name="Doan, Thi Ngoc My" userId="744f0d41-3bab-408e-ac2a-32babde015ec" providerId="ADAL" clId="{33C6EF9C-EF3A-495D-B4BA-AB8C6A3F7C50}" dt="2021-12-24T12:19:53.736" v="84"/>
          <ac:spMkLst>
            <pc:docMk/>
            <pc:sldMasterMk cId="3308028269" sldId="2147483732"/>
            <ac:spMk id="2"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ac:spMk id="3"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ac:spMk id="4"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ac:spMk id="5"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ac:spMk id="6" creationId="{00000000-0000-0000-0000-000000000000}"/>
          </ac:spMkLst>
        </pc:spChg>
        <pc:sldLayoutChg chg="modSp">
          <pc:chgData name="Doan, Thi Ngoc My" userId="744f0d41-3bab-408e-ac2a-32babde015ec" providerId="ADAL" clId="{33C6EF9C-EF3A-495D-B4BA-AB8C6A3F7C50}" dt="2021-12-24T12:19:53.736" v="84"/>
          <pc:sldLayoutMkLst>
            <pc:docMk/>
            <pc:sldMasterMk cId="3308028269" sldId="2147483732"/>
            <pc:sldLayoutMk cId="2698549625" sldId="2147483733"/>
          </pc:sldLayoutMkLst>
          <pc:spChg chg="mod">
            <ac:chgData name="Doan, Thi Ngoc My" userId="744f0d41-3bab-408e-ac2a-32babde015ec" providerId="ADAL" clId="{33C6EF9C-EF3A-495D-B4BA-AB8C6A3F7C50}" dt="2021-12-24T12:19:53.736" v="84"/>
            <ac:spMkLst>
              <pc:docMk/>
              <pc:sldMasterMk cId="3308028269" sldId="2147483732"/>
              <pc:sldLayoutMk cId="2698549625" sldId="2147483733"/>
              <ac:spMk id="2"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2698549625" sldId="2147483733"/>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3308028269" sldId="2147483732"/>
            <pc:sldLayoutMk cId="3964508658" sldId="2147483735"/>
          </pc:sldLayoutMkLst>
          <pc:spChg chg="mod">
            <ac:chgData name="Doan, Thi Ngoc My" userId="744f0d41-3bab-408e-ac2a-32babde015ec" providerId="ADAL" clId="{33C6EF9C-EF3A-495D-B4BA-AB8C6A3F7C50}" dt="2021-12-24T12:19:53.736" v="84"/>
            <ac:spMkLst>
              <pc:docMk/>
              <pc:sldMasterMk cId="3308028269" sldId="2147483732"/>
              <pc:sldLayoutMk cId="3964508658" sldId="2147483735"/>
              <ac:spMk id="2"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3964508658" sldId="2147483735"/>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3308028269" sldId="2147483732"/>
            <pc:sldLayoutMk cId="2788597510" sldId="2147483736"/>
          </pc:sldLayoutMkLst>
          <pc:spChg chg="mod">
            <ac:chgData name="Doan, Thi Ngoc My" userId="744f0d41-3bab-408e-ac2a-32babde015ec" providerId="ADAL" clId="{33C6EF9C-EF3A-495D-B4BA-AB8C6A3F7C50}" dt="2021-12-24T12:19:53.736" v="84"/>
            <ac:spMkLst>
              <pc:docMk/>
              <pc:sldMasterMk cId="3308028269" sldId="2147483732"/>
              <pc:sldLayoutMk cId="2788597510" sldId="2147483736"/>
              <ac:spMk id="3"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2788597510" sldId="2147483736"/>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3308028269" sldId="2147483732"/>
            <pc:sldLayoutMk cId="2646220558" sldId="2147483737"/>
          </pc:sldLayoutMkLst>
          <pc:spChg chg="mod">
            <ac:chgData name="Doan, Thi Ngoc My" userId="744f0d41-3bab-408e-ac2a-32babde015ec" providerId="ADAL" clId="{33C6EF9C-EF3A-495D-B4BA-AB8C6A3F7C50}" dt="2021-12-24T12:19:53.736" v="84"/>
            <ac:spMkLst>
              <pc:docMk/>
              <pc:sldMasterMk cId="3308028269" sldId="2147483732"/>
              <pc:sldLayoutMk cId="2646220558" sldId="2147483737"/>
              <ac:spMk id="3"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2646220558" sldId="2147483737"/>
              <ac:spMk id="4"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2646220558" sldId="2147483737"/>
              <ac:spMk id="5"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2646220558" sldId="2147483737"/>
              <ac:spMk id="6"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3308028269" sldId="2147483732"/>
            <pc:sldLayoutMk cId="434986044" sldId="2147483740"/>
          </pc:sldLayoutMkLst>
          <pc:spChg chg="mod">
            <ac:chgData name="Doan, Thi Ngoc My" userId="744f0d41-3bab-408e-ac2a-32babde015ec" providerId="ADAL" clId="{33C6EF9C-EF3A-495D-B4BA-AB8C6A3F7C50}" dt="2021-12-24T12:19:53.736" v="84"/>
            <ac:spMkLst>
              <pc:docMk/>
              <pc:sldMasterMk cId="3308028269" sldId="2147483732"/>
              <pc:sldLayoutMk cId="434986044" sldId="2147483740"/>
              <ac:spMk id="2"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434986044" sldId="2147483740"/>
              <ac:spMk id="3"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434986044" sldId="2147483740"/>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3308028269" sldId="2147483732"/>
            <pc:sldLayoutMk cId="2744132264" sldId="2147483741"/>
          </pc:sldLayoutMkLst>
          <pc:spChg chg="mod">
            <ac:chgData name="Doan, Thi Ngoc My" userId="744f0d41-3bab-408e-ac2a-32babde015ec" providerId="ADAL" clId="{33C6EF9C-EF3A-495D-B4BA-AB8C6A3F7C50}" dt="2021-12-24T12:19:53.736" v="84"/>
            <ac:spMkLst>
              <pc:docMk/>
              <pc:sldMasterMk cId="3308028269" sldId="2147483732"/>
              <pc:sldLayoutMk cId="2744132264" sldId="2147483741"/>
              <ac:spMk id="2"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2744132264" sldId="2147483741"/>
              <ac:spMk id="3"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2744132264" sldId="2147483741"/>
              <ac:spMk id="4"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3308028269" sldId="2147483732"/>
            <pc:sldLayoutMk cId="2979625459" sldId="2147483743"/>
          </pc:sldLayoutMkLst>
          <pc:spChg chg="mod">
            <ac:chgData name="Doan, Thi Ngoc My" userId="744f0d41-3bab-408e-ac2a-32babde015ec" providerId="ADAL" clId="{33C6EF9C-EF3A-495D-B4BA-AB8C6A3F7C50}" dt="2021-12-24T12:19:53.736" v="84"/>
            <ac:spMkLst>
              <pc:docMk/>
              <pc:sldMasterMk cId="3308028269" sldId="2147483732"/>
              <pc:sldLayoutMk cId="2979625459" sldId="2147483743"/>
              <ac:spMk id="2"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2979625459" sldId="2147483743"/>
              <ac:spMk id="3"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3308028269" sldId="2147483732"/>
            <pc:sldLayoutMk cId="366420376" sldId="2147483744"/>
          </pc:sldLayoutMkLst>
          <pc:spChg chg="mod">
            <ac:chgData name="Doan, Thi Ngoc My" userId="744f0d41-3bab-408e-ac2a-32babde015ec" providerId="ADAL" clId="{33C6EF9C-EF3A-495D-B4BA-AB8C6A3F7C50}" dt="2021-12-24T12:19:53.736" v="84"/>
            <ac:spMkLst>
              <pc:docMk/>
              <pc:sldMasterMk cId="3308028269" sldId="2147483732"/>
              <pc:sldLayoutMk cId="366420376" sldId="2147483744"/>
              <ac:spMk id="9"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366420376" sldId="2147483744"/>
              <ac:spMk id="11"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3308028269" sldId="2147483732"/>
            <pc:sldLayoutMk cId="1893024699" sldId="2147483745"/>
          </pc:sldLayoutMkLst>
          <pc:spChg chg="mod">
            <ac:chgData name="Doan, Thi Ngoc My" userId="744f0d41-3bab-408e-ac2a-32babde015ec" providerId="ADAL" clId="{33C6EF9C-EF3A-495D-B4BA-AB8C6A3F7C50}" dt="2021-12-24T12:19:53.736" v="84"/>
            <ac:spMkLst>
              <pc:docMk/>
              <pc:sldMasterMk cId="3308028269" sldId="2147483732"/>
              <pc:sldLayoutMk cId="1893024699" sldId="2147483745"/>
              <ac:spMk id="7"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1893024699" sldId="2147483745"/>
              <ac:spMk id="8"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1893024699" sldId="2147483745"/>
              <ac:spMk id="9"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1893024699" sldId="2147483745"/>
              <ac:spMk id="10"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1893024699" sldId="2147483745"/>
              <ac:spMk id="11"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1893024699" sldId="2147483745"/>
              <ac:spMk id="12"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1893024699" sldId="2147483745"/>
              <ac:spMk id="13"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1893024699" sldId="2147483745"/>
              <ac:spMk id="14"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1893024699" sldId="2147483745"/>
              <ac:spMk id="15"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1893024699" sldId="2147483745"/>
              <ac:spMk id="16"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1893024699" sldId="2147483745"/>
              <ac:spMk id="17"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1893024699" sldId="2147483745"/>
              <ac:spMk id="18" creationId="{00000000-0000-0000-0000-000000000000}"/>
            </ac:spMkLst>
          </pc:spChg>
        </pc:sldLayoutChg>
        <pc:sldLayoutChg chg="modSp">
          <pc:chgData name="Doan, Thi Ngoc My" userId="744f0d41-3bab-408e-ac2a-32babde015ec" providerId="ADAL" clId="{33C6EF9C-EF3A-495D-B4BA-AB8C6A3F7C50}" dt="2021-12-24T12:19:53.736" v="84"/>
          <pc:sldLayoutMkLst>
            <pc:docMk/>
            <pc:sldMasterMk cId="3308028269" sldId="2147483732"/>
            <pc:sldLayoutMk cId="3721263311" sldId="2147483747"/>
          </pc:sldLayoutMkLst>
          <pc:spChg chg="mod">
            <ac:chgData name="Doan, Thi Ngoc My" userId="744f0d41-3bab-408e-ac2a-32babde015ec" providerId="ADAL" clId="{33C6EF9C-EF3A-495D-B4BA-AB8C6A3F7C50}" dt="2021-12-24T12:19:53.736" v="84"/>
            <ac:spMkLst>
              <pc:docMk/>
              <pc:sldMasterMk cId="3308028269" sldId="2147483732"/>
              <pc:sldLayoutMk cId="3721263311" sldId="2147483747"/>
              <ac:spMk id="2" creationId="{00000000-0000-0000-0000-000000000000}"/>
            </ac:spMkLst>
          </pc:spChg>
          <pc:spChg chg="mod">
            <ac:chgData name="Doan, Thi Ngoc My" userId="744f0d41-3bab-408e-ac2a-32babde015ec" providerId="ADAL" clId="{33C6EF9C-EF3A-495D-B4BA-AB8C6A3F7C50}" dt="2021-12-24T12:19:53.736" v="84"/>
            <ac:spMkLst>
              <pc:docMk/>
              <pc:sldMasterMk cId="3308028269" sldId="2147483732"/>
              <pc:sldLayoutMk cId="3721263311" sldId="2147483747"/>
              <ac:spMk id="5" creationId="{9623C0F8-223F-48FE-BEE2-4FF0A9502238}"/>
            </ac:spMkLst>
          </pc:spChg>
          <pc:spChg chg="mod">
            <ac:chgData name="Doan, Thi Ngoc My" userId="744f0d41-3bab-408e-ac2a-32babde015ec" providerId="ADAL" clId="{33C6EF9C-EF3A-495D-B4BA-AB8C6A3F7C50}" dt="2021-12-24T12:19:53.736" v="84"/>
            <ac:spMkLst>
              <pc:docMk/>
              <pc:sldMasterMk cId="3308028269" sldId="2147483732"/>
              <pc:sldLayoutMk cId="3721263311" sldId="2147483747"/>
              <ac:spMk id="6" creationId="{D8766601-EB9B-4F0B-8C46-4E8A7F0E550F}"/>
            </ac:spMkLst>
          </pc:spChg>
        </pc:sldLayoutChg>
      </pc:sldMasterChg>
      <pc:sldMasterChg chg="del delSldLayout">
        <pc:chgData name="Doan, Thi Ngoc My" userId="744f0d41-3bab-408e-ac2a-32babde015ec" providerId="ADAL" clId="{33C6EF9C-EF3A-495D-B4BA-AB8C6A3F7C50}" dt="2021-12-24T04:02:30.839" v="74" actId="47"/>
        <pc:sldMasterMkLst>
          <pc:docMk/>
          <pc:sldMasterMk cId="374088258" sldId="2147483748"/>
        </pc:sldMasterMkLst>
        <pc:sldLayoutChg chg="del">
          <pc:chgData name="Doan, Thi Ngoc My" userId="744f0d41-3bab-408e-ac2a-32babde015ec" providerId="ADAL" clId="{33C6EF9C-EF3A-495D-B4BA-AB8C6A3F7C50}" dt="2021-12-24T04:02:30.839" v="74" actId="47"/>
          <pc:sldLayoutMkLst>
            <pc:docMk/>
            <pc:sldMasterMk cId="374088258" sldId="2147483748"/>
            <pc:sldLayoutMk cId="249685892" sldId="2147483749"/>
          </pc:sldLayoutMkLst>
        </pc:sldLayoutChg>
        <pc:sldLayoutChg chg="del">
          <pc:chgData name="Doan, Thi Ngoc My" userId="744f0d41-3bab-408e-ac2a-32babde015ec" providerId="ADAL" clId="{33C6EF9C-EF3A-495D-B4BA-AB8C6A3F7C50}" dt="2021-12-24T04:02:30.839" v="74" actId="47"/>
          <pc:sldLayoutMkLst>
            <pc:docMk/>
            <pc:sldMasterMk cId="374088258" sldId="2147483748"/>
            <pc:sldLayoutMk cId="220870568" sldId="2147483750"/>
          </pc:sldLayoutMkLst>
        </pc:sldLayoutChg>
        <pc:sldLayoutChg chg="del">
          <pc:chgData name="Doan, Thi Ngoc My" userId="744f0d41-3bab-408e-ac2a-32babde015ec" providerId="ADAL" clId="{33C6EF9C-EF3A-495D-B4BA-AB8C6A3F7C50}" dt="2021-12-24T04:02:30.839" v="74" actId="47"/>
          <pc:sldLayoutMkLst>
            <pc:docMk/>
            <pc:sldMasterMk cId="374088258" sldId="2147483748"/>
            <pc:sldLayoutMk cId="1715132796" sldId="2147483751"/>
          </pc:sldLayoutMkLst>
        </pc:sldLayoutChg>
        <pc:sldLayoutChg chg="del">
          <pc:chgData name="Doan, Thi Ngoc My" userId="744f0d41-3bab-408e-ac2a-32babde015ec" providerId="ADAL" clId="{33C6EF9C-EF3A-495D-B4BA-AB8C6A3F7C50}" dt="2021-12-24T04:02:30.839" v="74" actId="47"/>
          <pc:sldLayoutMkLst>
            <pc:docMk/>
            <pc:sldMasterMk cId="374088258" sldId="2147483748"/>
            <pc:sldLayoutMk cId="2808483798" sldId="2147483752"/>
          </pc:sldLayoutMkLst>
        </pc:sldLayoutChg>
        <pc:sldLayoutChg chg="del">
          <pc:chgData name="Doan, Thi Ngoc My" userId="744f0d41-3bab-408e-ac2a-32babde015ec" providerId="ADAL" clId="{33C6EF9C-EF3A-495D-B4BA-AB8C6A3F7C50}" dt="2021-12-24T04:02:30.839" v="74" actId="47"/>
          <pc:sldLayoutMkLst>
            <pc:docMk/>
            <pc:sldMasterMk cId="374088258" sldId="2147483748"/>
            <pc:sldLayoutMk cId="1268856327" sldId="2147483753"/>
          </pc:sldLayoutMkLst>
        </pc:sldLayoutChg>
      </pc:sldMasterChg>
      <pc:sldMasterChg chg="del delSldLayout">
        <pc:chgData name="Doan, Thi Ngoc My" userId="744f0d41-3bab-408e-ac2a-32babde015ec" providerId="ADAL" clId="{33C6EF9C-EF3A-495D-B4BA-AB8C6A3F7C50}" dt="2021-12-23T11:18:43.043" v="72" actId="47"/>
        <pc:sldMasterMkLst>
          <pc:docMk/>
          <pc:sldMasterMk cId="4048749346" sldId="2147483748"/>
        </pc:sldMasterMkLst>
        <pc:sldLayoutChg chg="del">
          <pc:chgData name="Doan, Thi Ngoc My" userId="744f0d41-3bab-408e-ac2a-32babde015ec" providerId="ADAL" clId="{33C6EF9C-EF3A-495D-B4BA-AB8C6A3F7C50}" dt="2021-12-23T11:18:43.043" v="72" actId="47"/>
          <pc:sldLayoutMkLst>
            <pc:docMk/>
            <pc:sldMasterMk cId="4048749346" sldId="2147483748"/>
            <pc:sldLayoutMk cId="1247208684" sldId="2147483749"/>
          </pc:sldLayoutMkLst>
        </pc:sldLayoutChg>
        <pc:sldLayoutChg chg="del">
          <pc:chgData name="Doan, Thi Ngoc My" userId="744f0d41-3bab-408e-ac2a-32babde015ec" providerId="ADAL" clId="{33C6EF9C-EF3A-495D-B4BA-AB8C6A3F7C50}" dt="2021-12-23T11:18:43.043" v="72" actId="47"/>
          <pc:sldLayoutMkLst>
            <pc:docMk/>
            <pc:sldMasterMk cId="4048749346" sldId="2147483748"/>
            <pc:sldLayoutMk cId="1680950767" sldId="2147483750"/>
          </pc:sldLayoutMkLst>
        </pc:sldLayoutChg>
        <pc:sldLayoutChg chg="del">
          <pc:chgData name="Doan, Thi Ngoc My" userId="744f0d41-3bab-408e-ac2a-32babde015ec" providerId="ADAL" clId="{33C6EF9C-EF3A-495D-B4BA-AB8C6A3F7C50}" dt="2021-12-23T11:18:43.043" v="72" actId="47"/>
          <pc:sldLayoutMkLst>
            <pc:docMk/>
            <pc:sldMasterMk cId="4048749346" sldId="2147483748"/>
            <pc:sldLayoutMk cId="1182655801" sldId="2147483751"/>
          </pc:sldLayoutMkLst>
        </pc:sldLayoutChg>
        <pc:sldLayoutChg chg="del">
          <pc:chgData name="Doan, Thi Ngoc My" userId="744f0d41-3bab-408e-ac2a-32babde015ec" providerId="ADAL" clId="{33C6EF9C-EF3A-495D-B4BA-AB8C6A3F7C50}" dt="2021-12-23T11:18:43.043" v="72" actId="47"/>
          <pc:sldLayoutMkLst>
            <pc:docMk/>
            <pc:sldMasterMk cId="4048749346" sldId="2147483748"/>
            <pc:sldLayoutMk cId="579028240" sldId="2147483752"/>
          </pc:sldLayoutMkLst>
        </pc:sldLayoutChg>
        <pc:sldLayoutChg chg="del">
          <pc:chgData name="Doan, Thi Ngoc My" userId="744f0d41-3bab-408e-ac2a-32babde015ec" providerId="ADAL" clId="{33C6EF9C-EF3A-495D-B4BA-AB8C6A3F7C50}" dt="2021-12-23T11:18:43.043" v="72" actId="47"/>
          <pc:sldLayoutMkLst>
            <pc:docMk/>
            <pc:sldMasterMk cId="4048749346" sldId="2147483748"/>
            <pc:sldLayoutMk cId="3887129001" sldId="2147483753"/>
          </pc:sldLayoutMkLst>
        </pc:sldLayoutChg>
      </pc:sldMasterChg>
    </pc:docChg>
  </pc:docChgLst>
  <pc:docChgLst>
    <pc:chgData name="Doan, Thi Ngoc My" userId="744f0d41-3bab-408e-ac2a-32babde015ec" providerId="ADAL" clId="{8C132C1F-1BCA-4090-803C-14D66CAA5DBD}"/>
    <pc:docChg chg="undo custSel mod addSld delSld modSld addMainMaster delMainMaster">
      <pc:chgData name="Doan, Thi Ngoc My" userId="744f0d41-3bab-408e-ac2a-32babde015ec" providerId="ADAL" clId="{8C132C1F-1BCA-4090-803C-14D66CAA5DBD}" dt="2021-01-08T09:03:08.989" v="1006" actId="26606"/>
      <pc:docMkLst>
        <pc:docMk/>
      </pc:docMkLst>
      <pc:sldChg chg="addSp delSp modSp">
        <pc:chgData name="Doan, Thi Ngoc My" userId="744f0d41-3bab-408e-ac2a-32babde015ec" providerId="ADAL" clId="{8C132C1F-1BCA-4090-803C-14D66CAA5DBD}" dt="2021-01-08T07:05:56.911" v="56" actId="1076"/>
        <pc:sldMkLst>
          <pc:docMk/>
          <pc:sldMk cId="0" sldId="256"/>
        </pc:sldMkLst>
        <pc:spChg chg="mod ord">
          <ac:chgData name="Doan, Thi Ngoc My" userId="744f0d41-3bab-408e-ac2a-32babde015ec" providerId="ADAL" clId="{8C132C1F-1BCA-4090-803C-14D66CAA5DBD}" dt="2021-01-08T07:05:56.911" v="56" actId="1076"/>
          <ac:spMkLst>
            <pc:docMk/>
            <pc:sldMk cId="0" sldId="256"/>
            <ac:spMk id="2" creationId="{00000000-0000-0000-0000-000000000000}"/>
          </ac:spMkLst>
        </pc:spChg>
        <pc:spChg chg="mod">
          <ac:chgData name="Doan, Thi Ngoc My" userId="744f0d41-3bab-408e-ac2a-32babde015ec" providerId="ADAL" clId="{8C132C1F-1BCA-4090-803C-14D66CAA5DBD}" dt="2021-01-08T07:05:07.714" v="46" actId="26606"/>
          <ac:spMkLst>
            <pc:docMk/>
            <pc:sldMk cId="0" sldId="256"/>
            <ac:spMk id="3" creationId="{00000000-0000-0000-0000-000000000000}"/>
          </ac:spMkLst>
        </pc:spChg>
        <pc:spChg chg="add ord">
          <ac:chgData name="Doan, Thi Ngoc My" userId="744f0d41-3bab-408e-ac2a-32babde015ec" providerId="ADAL" clId="{8C132C1F-1BCA-4090-803C-14D66CAA5DBD}" dt="2021-01-08T07:05:07.714" v="46" actId="26606"/>
          <ac:spMkLst>
            <pc:docMk/>
            <pc:sldMk cId="0" sldId="256"/>
            <ac:spMk id="5" creationId="{D7E56E6E-71E1-442D-8C98-541E3CD59E3F}"/>
          </ac:spMkLst>
        </pc:spChg>
        <pc:spChg chg="add del">
          <ac:chgData name="Doan, Thi Ngoc My" userId="744f0d41-3bab-408e-ac2a-32babde015ec" providerId="ADAL" clId="{8C132C1F-1BCA-4090-803C-14D66CAA5DBD}" dt="2021-01-08T07:05:07.714" v="46" actId="26606"/>
          <ac:spMkLst>
            <pc:docMk/>
            <pc:sldMk cId="0" sldId="256"/>
            <ac:spMk id="21" creationId="{49FC0429-1777-4051-AFA1-A3E8593C0C76}"/>
          </ac:spMkLst>
        </pc:spChg>
        <pc:spChg chg="add del">
          <ac:chgData name="Doan, Thi Ngoc My" userId="744f0d41-3bab-408e-ac2a-32babde015ec" providerId="ADAL" clId="{8C132C1F-1BCA-4090-803C-14D66CAA5DBD}" dt="2021-01-08T07:05:07.714" v="46" actId="26606"/>
          <ac:spMkLst>
            <pc:docMk/>
            <pc:sldMk cId="0" sldId="256"/>
            <ac:spMk id="23" creationId="{38D3B1B8-B04F-487E-87AF-E6DDAAFBF3C2}"/>
          </ac:spMkLst>
        </pc:spChg>
        <pc:spChg chg="add del">
          <ac:chgData name="Doan, Thi Ngoc My" userId="744f0d41-3bab-408e-ac2a-32babde015ec" providerId="ADAL" clId="{8C132C1F-1BCA-4090-803C-14D66CAA5DBD}" dt="2021-01-08T07:05:07.714" v="46" actId="26606"/>
          <ac:spMkLst>
            <pc:docMk/>
            <pc:sldMk cId="0" sldId="256"/>
            <ac:spMk id="28" creationId="{A2AEA782-0EA4-42E9-871D-7401D6A09739}"/>
          </ac:spMkLst>
        </pc:spChg>
        <pc:spChg chg="add del">
          <ac:chgData name="Doan, Thi Ngoc My" userId="744f0d41-3bab-408e-ac2a-32babde015ec" providerId="ADAL" clId="{8C132C1F-1BCA-4090-803C-14D66CAA5DBD}" dt="2021-01-08T07:05:07.714" v="46" actId="26606"/>
          <ac:spMkLst>
            <pc:docMk/>
            <pc:sldMk cId="0" sldId="256"/>
            <ac:spMk id="30" creationId="{B0992639-1CDA-4FE6-BB95-E13221490740}"/>
          </ac:spMkLst>
        </pc:spChg>
        <pc:picChg chg="add del mod">
          <ac:chgData name="Doan, Thi Ngoc My" userId="744f0d41-3bab-408e-ac2a-32babde015ec" providerId="ADAL" clId="{8C132C1F-1BCA-4090-803C-14D66CAA5DBD}" dt="2021-01-08T07:05:07.714" v="46" actId="26606"/>
          <ac:picMkLst>
            <pc:docMk/>
            <pc:sldMk cId="0" sldId="256"/>
            <ac:picMk id="4" creationId="{075FEC76-42CB-4E22-BA1C-0D7C17C4297C}"/>
          </ac:picMkLst>
        </pc:picChg>
        <pc:picChg chg="add del mod ord">
          <ac:chgData name="Doan, Thi Ngoc My" userId="744f0d41-3bab-408e-ac2a-32babde015ec" providerId="ADAL" clId="{8C132C1F-1BCA-4090-803C-14D66CAA5DBD}" dt="2021-01-08T07:05:41.425" v="52" actId="14100"/>
          <ac:picMkLst>
            <pc:docMk/>
            <pc:sldMk cId="0" sldId="256"/>
            <ac:picMk id="6" creationId="{73C119AD-2695-49F2-B80F-C24A33932B08}"/>
          </ac:picMkLst>
        </pc:picChg>
        <pc:picChg chg="add del mod modCrop">
          <ac:chgData name="Doan, Thi Ngoc My" userId="744f0d41-3bab-408e-ac2a-32babde015ec" providerId="ADAL" clId="{8C132C1F-1BCA-4090-803C-14D66CAA5DBD}" dt="2021-01-08T07:04:57.920" v="31"/>
          <ac:picMkLst>
            <pc:docMk/>
            <pc:sldMk cId="0" sldId="256"/>
            <ac:picMk id="17" creationId="{D2518E48-4FE8-43AF-97BF-B2CEB6D16C05}"/>
          </ac:picMkLst>
        </pc:picChg>
        <pc:picChg chg="add del mod">
          <ac:chgData name="Doan, Thi Ngoc My" userId="744f0d41-3bab-408e-ac2a-32babde015ec" providerId="ADAL" clId="{8C132C1F-1BCA-4090-803C-14D66CAA5DBD}" dt="2021-01-08T07:04:57.920" v="31"/>
          <ac:picMkLst>
            <pc:docMk/>
            <pc:sldMk cId="0" sldId="256"/>
            <ac:picMk id="18" creationId="{89CBCCFA-FE11-4A35-80FB-79112E579C74}"/>
          </ac:picMkLst>
        </pc:picChg>
      </pc:sldChg>
      <pc:sldChg chg="addSp delSp modSp mod setBg">
        <pc:chgData name="Doan, Thi Ngoc My" userId="744f0d41-3bab-408e-ac2a-32babde015ec" providerId="ADAL" clId="{8C132C1F-1BCA-4090-803C-14D66CAA5DBD}" dt="2021-01-08T07:13:02.903" v="153" actId="26606"/>
        <pc:sldMkLst>
          <pc:docMk/>
          <pc:sldMk cId="0" sldId="267"/>
        </pc:sldMkLst>
        <pc:spChg chg="mod">
          <ac:chgData name="Doan, Thi Ngoc My" userId="744f0d41-3bab-408e-ac2a-32babde015ec" providerId="ADAL" clId="{8C132C1F-1BCA-4090-803C-14D66CAA5DBD}" dt="2021-01-08T07:13:02.903" v="153" actId="26606"/>
          <ac:spMkLst>
            <pc:docMk/>
            <pc:sldMk cId="0" sldId="267"/>
            <ac:spMk id="2" creationId="{00000000-0000-0000-0000-000000000000}"/>
          </ac:spMkLst>
        </pc:spChg>
        <pc:spChg chg="mod">
          <ac:chgData name="Doan, Thi Ngoc My" userId="744f0d41-3bab-408e-ac2a-32babde015ec" providerId="ADAL" clId="{8C132C1F-1BCA-4090-803C-14D66CAA5DBD}" dt="2021-01-08T07:13:02.903" v="153" actId="26606"/>
          <ac:spMkLst>
            <pc:docMk/>
            <pc:sldMk cId="0" sldId="267"/>
            <ac:spMk id="3" creationId="{00000000-0000-0000-0000-000000000000}"/>
          </ac:spMkLst>
        </pc:spChg>
        <pc:spChg chg="add del">
          <ac:chgData name="Doan, Thi Ngoc My" userId="744f0d41-3bab-408e-ac2a-32babde015ec" providerId="ADAL" clId="{8C132C1F-1BCA-4090-803C-14D66CAA5DBD}" dt="2021-01-08T07:13:02.903" v="153" actId="26606"/>
          <ac:spMkLst>
            <pc:docMk/>
            <pc:sldMk cId="0" sldId="267"/>
            <ac:spMk id="8" creationId="{7CB4857B-ED7C-444D-9F04-2F885114A1C2}"/>
          </ac:spMkLst>
        </pc:spChg>
        <pc:spChg chg="add del">
          <ac:chgData name="Doan, Thi Ngoc My" userId="744f0d41-3bab-408e-ac2a-32babde015ec" providerId="ADAL" clId="{8C132C1F-1BCA-4090-803C-14D66CAA5DBD}" dt="2021-01-08T07:13:02.903" v="153" actId="26606"/>
          <ac:spMkLst>
            <pc:docMk/>
            <pc:sldMk cId="0" sldId="267"/>
            <ac:spMk id="10" creationId="{D18046FB-44EA-4FD8-A585-EA09A319B2D0}"/>
          </ac:spMkLst>
        </pc:spChg>
        <pc:spChg chg="add del">
          <ac:chgData name="Doan, Thi Ngoc My" userId="744f0d41-3bab-408e-ac2a-32babde015ec" providerId="ADAL" clId="{8C132C1F-1BCA-4090-803C-14D66CAA5DBD}" dt="2021-01-08T07:13:02.903" v="153" actId="26606"/>
          <ac:spMkLst>
            <pc:docMk/>
            <pc:sldMk cId="0" sldId="267"/>
            <ac:spMk id="12" creationId="{479F5F2B-8B58-4140-AE6A-51F6C67B18D9}"/>
          </ac:spMkLst>
        </pc:spChg>
        <pc:spChg chg="add">
          <ac:chgData name="Doan, Thi Ngoc My" userId="744f0d41-3bab-408e-ac2a-32babde015ec" providerId="ADAL" clId="{8C132C1F-1BCA-4090-803C-14D66CAA5DBD}" dt="2021-01-08T07:13:02.903" v="153" actId="26606"/>
          <ac:spMkLst>
            <pc:docMk/>
            <pc:sldMk cId="0" sldId="267"/>
            <ac:spMk id="17" creationId="{1B15ED52-F352-441B-82BF-E0EA34836D08}"/>
          </ac:spMkLst>
        </pc:spChg>
        <pc:spChg chg="add">
          <ac:chgData name="Doan, Thi Ngoc My" userId="744f0d41-3bab-408e-ac2a-32babde015ec" providerId="ADAL" clId="{8C132C1F-1BCA-4090-803C-14D66CAA5DBD}" dt="2021-01-08T07:13:02.903" v="153" actId="26606"/>
          <ac:spMkLst>
            <pc:docMk/>
            <pc:sldMk cId="0" sldId="267"/>
            <ac:spMk id="19" creationId="{3B2E3793-BFE6-45A2-9B7B-E18844431C99}"/>
          </ac:spMkLst>
        </pc:spChg>
        <pc:spChg chg="add">
          <ac:chgData name="Doan, Thi Ngoc My" userId="744f0d41-3bab-408e-ac2a-32babde015ec" providerId="ADAL" clId="{8C132C1F-1BCA-4090-803C-14D66CAA5DBD}" dt="2021-01-08T07:13:02.903" v="153" actId="26606"/>
          <ac:spMkLst>
            <pc:docMk/>
            <pc:sldMk cId="0" sldId="267"/>
            <ac:spMk id="21" creationId="{BC4C4868-CB8F-4AF9-9CDB-8108F2C19B67}"/>
          </ac:spMkLst>
        </pc:spChg>
        <pc:spChg chg="add">
          <ac:chgData name="Doan, Thi Ngoc My" userId="744f0d41-3bab-408e-ac2a-32babde015ec" providerId="ADAL" clId="{8C132C1F-1BCA-4090-803C-14D66CAA5DBD}" dt="2021-01-08T07:13:02.903" v="153" actId="26606"/>
          <ac:spMkLst>
            <pc:docMk/>
            <pc:sldMk cId="0" sldId="267"/>
            <ac:spMk id="23" creationId="{375E0459-6403-40CD-989D-56A4407CA12E}"/>
          </ac:spMkLst>
        </pc:spChg>
        <pc:spChg chg="add">
          <ac:chgData name="Doan, Thi Ngoc My" userId="744f0d41-3bab-408e-ac2a-32babde015ec" providerId="ADAL" clId="{8C132C1F-1BCA-4090-803C-14D66CAA5DBD}" dt="2021-01-08T07:13:02.903" v="153" actId="26606"/>
          <ac:spMkLst>
            <pc:docMk/>
            <pc:sldMk cId="0" sldId="267"/>
            <ac:spMk id="25" creationId="{53E5B1A8-3AC9-4BD1-9BBC-78CA94F2D1BA}"/>
          </ac:spMkLst>
        </pc:spChg>
      </pc:sldChg>
      <pc:sldChg chg="del">
        <pc:chgData name="Doan, Thi Ngoc My" userId="744f0d41-3bab-408e-ac2a-32babde015ec" providerId="ADAL" clId="{8C132C1F-1BCA-4090-803C-14D66CAA5DBD}" dt="2021-01-08T07:25:50.044" v="287" actId="2696"/>
        <pc:sldMkLst>
          <pc:docMk/>
          <pc:sldMk cId="0" sldId="269"/>
        </pc:sldMkLst>
      </pc:sldChg>
      <pc:sldChg chg="add del">
        <pc:chgData name="Doan, Thi Ngoc My" userId="744f0d41-3bab-408e-ac2a-32babde015ec" providerId="ADAL" clId="{8C132C1F-1BCA-4090-803C-14D66CAA5DBD}" dt="2021-01-08T07:48:31.750" v="565" actId="2696"/>
        <pc:sldMkLst>
          <pc:docMk/>
          <pc:sldMk cId="3538643869" sldId="283"/>
        </pc:sldMkLst>
      </pc:sldChg>
      <pc:sldChg chg="addSp modSp mod setBg">
        <pc:chgData name="Doan, Thi Ngoc My" userId="744f0d41-3bab-408e-ac2a-32babde015ec" providerId="ADAL" clId="{8C132C1F-1BCA-4090-803C-14D66CAA5DBD}" dt="2021-01-08T07:24:20.426" v="282"/>
        <pc:sldMkLst>
          <pc:docMk/>
          <pc:sldMk cId="0" sldId="289"/>
        </pc:sldMkLst>
        <pc:spChg chg="mod">
          <ac:chgData name="Doan, Thi Ngoc My" userId="744f0d41-3bab-408e-ac2a-32babde015ec" providerId="ADAL" clId="{8C132C1F-1BCA-4090-803C-14D66CAA5DBD}" dt="2021-01-08T07:22:46.253" v="279" actId="404"/>
          <ac:spMkLst>
            <pc:docMk/>
            <pc:sldMk cId="0" sldId="289"/>
            <ac:spMk id="2" creationId="{00000000-0000-0000-0000-000000000000}"/>
          </ac:spMkLst>
        </pc:spChg>
        <pc:spChg chg="mod">
          <ac:chgData name="Doan, Thi Ngoc My" userId="744f0d41-3bab-408e-ac2a-32babde015ec" providerId="ADAL" clId="{8C132C1F-1BCA-4090-803C-14D66CAA5DBD}" dt="2021-01-08T07:22:40.134" v="277" actId="27636"/>
          <ac:spMkLst>
            <pc:docMk/>
            <pc:sldMk cId="0" sldId="289"/>
            <ac:spMk id="3" creationId="{00000000-0000-0000-0000-000000000000}"/>
          </ac:spMkLst>
        </pc:spChg>
        <pc:spChg chg="add mod">
          <ac:chgData name="Doan, Thi Ngoc My" userId="744f0d41-3bab-408e-ac2a-32babde015ec" providerId="ADAL" clId="{8C132C1F-1BCA-4090-803C-14D66CAA5DBD}" dt="2021-01-08T07:22:08.913" v="223" actId="1076"/>
          <ac:spMkLst>
            <pc:docMk/>
            <pc:sldMk cId="0" sldId="289"/>
            <ac:spMk id="4" creationId="{D34B9FA2-5DA9-4A0C-9F43-809AD4341580}"/>
          </ac:spMkLst>
        </pc:spChg>
        <pc:spChg chg="add">
          <ac:chgData name="Doan, Thi Ngoc My" userId="744f0d41-3bab-408e-ac2a-32babde015ec" providerId="ADAL" clId="{8C132C1F-1BCA-4090-803C-14D66CAA5DBD}" dt="2021-01-08T07:24:20.426" v="282"/>
          <ac:spMkLst>
            <pc:docMk/>
            <pc:sldMk cId="0" sldId="289"/>
            <ac:spMk id="5" creationId="{D9144DF7-5F2C-411A-A99B-3E4A95E32F7B}"/>
          </ac:spMkLst>
        </pc:spChg>
        <pc:spChg chg="add">
          <ac:chgData name="Doan, Thi Ngoc My" userId="744f0d41-3bab-408e-ac2a-32babde015ec" providerId="ADAL" clId="{8C132C1F-1BCA-4090-803C-14D66CAA5DBD}" dt="2021-01-08T07:21:29.168" v="214" actId="26606"/>
          <ac:spMkLst>
            <pc:docMk/>
            <pc:sldMk cId="0" sldId="289"/>
            <ac:spMk id="10" creationId="{FF0330B1-AAAC-427D-8A95-40380162BC65}"/>
          </ac:spMkLst>
        </pc:spChg>
        <pc:picChg chg="add">
          <ac:chgData name="Doan, Thi Ngoc My" userId="744f0d41-3bab-408e-ac2a-32babde015ec" providerId="ADAL" clId="{8C132C1F-1BCA-4090-803C-14D66CAA5DBD}" dt="2021-01-08T07:21:29.168" v="214" actId="26606"/>
          <ac:picMkLst>
            <pc:docMk/>
            <pc:sldMk cId="0" sldId="289"/>
            <ac:picMk id="7" creationId="{9B5C154A-9E7D-4CD7-A36F-B5F655FDD59C}"/>
          </ac:picMkLst>
        </pc:picChg>
      </pc:sldChg>
      <pc:sldChg chg="addSp modSp del mod setBg">
        <pc:chgData name="Doan, Thi Ngoc My" userId="744f0d41-3bab-408e-ac2a-32babde015ec" providerId="ADAL" clId="{8C132C1F-1BCA-4090-803C-14D66CAA5DBD}" dt="2021-01-08T08:29:49.080" v="816" actId="2696"/>
        <pc:sldMkLst>
          <pc:docMk/>
          <pc:sldMk cId="0" sldId="323"/>
        </pc:sldMkLst>
        <pc:spChg chg="mod">
          <ac:chgData name="Doan, Thi Ngoc My" userId="744f0d41-3bab-408e-ac2a-32babde015ec" providerId="ADAL" clId="{8C132C1F-1BCA-4090-803C-14D66CAA5DBD}" dt="2021-01-08T08:29:16.180" v="814" actId="26606"/>
          <ac:spMkLst>
            <pc:docMk/>
            <pc:sldMk cId="0" sldId="323"/>
            <ac:spMk id="2" creationId="{00000000-0000-0000-0000-000000000000}"/>
          </ac:spMkLst>
        </pc:spChg>
        <pc:spChg chg="add">
          <ac:chgData name="Doan, Thi Ngoc My" userId="744f0d41-3bab-408e-ac2a-32babde015ec" providerId="ADAL" clId="{8C132C1F-1BCA-4090-803C-14D66CAA5DBD}" dt="2021-01-08T08:29:16.180" v="814" actId="26606"/>
          <ac:spMkLst>
            <pc:docMk/>
            <pc:sldMk cId="0" sldId="323"/>
            <ac:spMk id="7" creationId="{8C790BE2-4E4F-4AAF-81A2-4A6F4885EBE6}"/>
          </ac:spMkLst>
        </pc:spChg>
        <pc:spChg chg="add">
          <ac:chgData name="Doan, Thi Ngoc My" userId="744f0d41-3bab-408e-ac2a-32babde015ec" providerId="ADAL" clId="{8C132C1F-1BCA-4090-803C-14D66CAA5DBD}" dt="2021-01-08T08:29:16.180" v="814" actId="26606"/>
          <ac:spMkLst>
            <pc:docMk/>
            <pc:sldMk cId="0" sldId="323"/>
            <ac:spMk id="9" creationId="{D28B54C3-B57B-472A-B96E-1FCB67093DC2}"/>
          </ac:spMkLst>
        </pc:spChg>
        <pc:spChg chg="add">
          <ac:chgData name="Doan, Thi Ngoc My" userId="744f0d41-3bab-408e-ac2a-32babde015ec" providerId="ADAL" clId="{8C132C1F-1BCA-4090-803C-14D66CAA5DBD}" dt="2021-01-08T08:29:16.180" v="814" actId="26606"/>
          <ac:spMkLst>
            <pc:docMk/>
            <pc:sldMk cId="0" sldId="323"/>
            <ac:spMk id="11" creationId="{7DB3C429-F8DA-49B9-AF84-21996FCF78B5}"/>
          </ac:spMkLst>
        </pc:spChg>
        <pc:spChg chg="add">
          <ac:chgData name="Doan, Thi Ngoc My" userId="744f0d41-3bab-408e-ac2a-32babde015ec" providerId="ADAL" clId="{8C132C1F-1BCA-4090-803C-14D66CAA5DBD}" dt="2021-01-08T08:29:16.180" v="814" actId="26606"/>
          <ac:spMkLst>
            <pc:docMk/>
            <pc:sldMk cId="0" sldId="323"/>
            <ac:spMk id="13" creationId="{E12088DD-B1AD-40E0-8B86-1D87A2CCD9BE}"/>
          </ac:spMkLst>
        </pc:spChg>
        <pc:spChg chg="add">
          <ac:chgData name="Doan, Thi Ngoc My" userId="744f0d41-3bab-408e-ac2a-32babde015ec" providerId="ADAL" clId="{8C132C1F-1BCA-4090-803C-14D66CAA5DBD}" dt="2021-01-08T08:29:16.180" v="814" actId="26606"/>
          <ac:spMkLst>
            <pc:docMk/>
            <pc:sldMk cId="0" sldId="323"/>
            <ac:spMk id="15" creationId="{C4C9F2B0-1044-46EB-8AEB-C3BFFDE6C2CC}"/>
          </ac:spMkLst>
        </pc:spChg>
        <pc:spChg chg="add">
          <ac:chgData name="Doan, Thi Ngoc My" userId="744f0d41-3bab-408e-ac2a-32babde015ec" providerId="ADAL" clId="{8C132C1F-1BCA-4090-803C-14D66CAA5DBD}" dt="2021-01-08T08:29:16.180" v="814" actId="26606"/>
          <ac:spMkLst>
            <pc:docMk/>
            <pc:sldMk cId="0" sldId="323"/>
            <ac:spMk id="17" creationId="{0C395952-4E26-45A2-8756-2ADFD6E53C6E}"/>
          </ac:spMkLst>
        </pc:spChg>
        <pc:spChg chg="add">
          <ac:chgData name="Doan, Thi Ngoc My" userId="744f0d41-3bab-408e-ac2a-32babde015ec" providerId="ADAL" clId="{8C132C1F-1BCA-4090-803C-14D66CAA5DBD}" dt="2021-01-08T08:29:16.180" v="814" actId="26606"/>
          <ac:spMkLst>
            <pc:docMk/>
            <pc:sldMk cId="0" sldId="323"/>
            <ac:spMk id="19" creationId="{4734BADF-9461-4621-B112-2D7BABEA7DD0}"/>
          </ac:spMkLst>
        </pc:spChg>
      </pc:sldChg>
      <pc:sldChg chg="addSp modSp mod setBg">
        <pc:chgData name="Doan, Thi Ngoc My" userId="744f0d41-3bab-408e-ac2a-32babde015ec" providerId="ADAL" clId="{8C132C1F-1BCA-4090-803C-14D66CAA5DBD}" dt="2021-01-08T08:49:08.672" v="838" actId="1076"/>
        <pc:sldMkLst>
          <pc:docMk/>
          <pc:sldMk cId="0" sldId="326"/>
        </pc:sldMkLst>
        <pc:spChg chg="mod">
          <ac:chgData name="Doan, Thi Ngoc My" userId="744f0d41-3bab-408e-ac2a-32babde015ec" providerId="ADAL" clId="{8C132C1F-1BCA-4090-803C-14D66CAA5DBD}" dt="2021-01-08T08:49:08.672" v="838" actId="1076"/>
          <ac:spMkLst>
            <pc:docMk/>
            <pc:sldMk cId="0" sldId="326"/>
            <ac:spMk id="2" creationId="{00000000-0000-0000-0000-000000000000}"/>
          </ac:spMkLst>
        </pc:spChg>
        <pc:spChg chg="add">
          <ac:chgData name="Doan, Thi Ngoc My" userId="744f0d41-3bab-408e-ac2a-32babde015ec" providerId="ADAL" clId="{8C132C1F-1BCA-4090-803C-14D66CAA5DBD}" dt="2021-01-08T08:49:00.211" v="836" actId="26606"/>
          <ac:spMkLst>
            <pc:docMk/>
            <pc:sldMk cId="0" sldId="326"/>
            <ac:spMk id="7" creationId="{8C790BE2-4E4F-4AAF-81A2-4A6F4885EBE6}"/>
          </ac:spMkLst>
        </pc:spChg>
        <pc:spChg chg="add">
          <ac:chgData name="Doan, Thi Ngoc My" userId="744f0d41-3bab-408e-ac2a-32babde015ec" providerId="ADAL" clId="{8C132C1F-1BCA-4090-803C-14D66CAA5DBD}" dt="2021-01-08T08:49:00.211" v="836" actId="26606"/>
          <ac:spMkLst>
            <pc:docMk/>
            <pc:sldMk cId="0" sldId="326"/>
            <ac:spMk id="9" creationId="{D28B54C3-B57B-472A-B96E-1FCB67093DC2}"/>
          </ac:spMkLst>
        </pc:spChg>
        <pc:spChg chg="add">
          <ac:chgData name="Doan, Thi Ngoc My" userId="744f0d41-3bab-408e-ac2a-32babde015ec" providerId="ADAL" clId="{8C132C1F-1BCA-4090-803C-14D66CAA5DBD}" dt="2021-01-08T08:49:00.211" v="836" actId="26606"/>
          <ac:spMkLst>
            <pc:docMk/>
            <pc:sldMk cId="0" sldId="326"/>
            <ac:spMk id="11" creationId="{7DB3C429-F8DA-49B9-AF84-21996FCF78B5}"/>
          </ac:spMkLst>
        </pc:spChg>
        <pc:spChg chg="add">
          <ac:chgData name="Doan, Thi Ngoc My" userId="744f0d41-3bab-408e-ac2a-32babde015ec" providerId="ADAL" clId="{8C132C1F-1BCA-4090-803C-14D66CAA5DBD}" dt="2021-01-08T08:49:00.211" v="836" actId="26606"/>
          <ac:spMkLst>
            <pc:docMk/>
            <pc:sldMk cId="0" sldId="326"/>
            <ac:spMk id="13" creationId="{E12088DD-B1AD-40E0-8B86-1D87A2CCD9BE}"/>
          </ac:spMkLst>
        </pc:spChg>
        <pc:spChg chg="add">
          <ac:chgData name="Doan, Thi Ngoc My" userId="744f0d41-3bab-408e-ac2a-32babde015ec" providerId="ADAL" clId="{8C132C1F-1BCA-4090-803C-14D66CAA5DBD}" dt="2021-01-08T08:49:00.211" v="836" actId="26606"/>
          <ac:spMkLst>
            <pc:docMk/>
            <pc:sldMk cId="0" sldId="326"/>
            <ac:spMk id="15" creationId="{C4C9F2B0-1044-46EB-8AEB-C3BFFDE6C2CC}"/>
          </ac:spMkLst>
        </pc:spChg>
        <pc:spChg chg="add">
          <ac:chgData name="Doan, Thi Ngoc My" userId="744f0d41-3bab-408e-ac2a-32babde015ec" providerId="ADAL" clId="{8C132C1F-1BCA-4090-803C-14D66CAA5DBD}" dt="2021-01-08T08:49:00.211" v="836" actId="26606"/>
          <ac:spMkLst>
            <pc:docMk/>
            <pc:sldMk cId="0" sldId="326"/>
            <ac:spMk id="17" creationId="{0C395952-4E26-45A2-8756-2ADFD6E53C6E}"/>
          </ac:spMkLst>
        </pc:spChg>
        <pc:spChg chg="add">
          <ac:chgData name="Doan, Thi Ngoc My" userId="744f0d41-3bab-408e-ac2a-32babde015ec" providerId="ADAL" clId="{8C132C1F-1BCA-4090-803C-14D66CAA5DBD}" dt="2021-01-08T08:49:00.211" v="836" actId="26606"/>
          <ac:spMkLst>
            <pc:docMk/>
            <pc:sldMk cId="0" sldId="326"/>
            <ac:spMk id="19" creationId="{4734BADF-9461-4621-B112-2D7BABEA7DD0}"/>
          </ac:spMkLst>
        </pc:spChg>
      </pc:sldChg>
      <pc:sldChg chg="addSp modSp mod setBg">
        <pc:chgData name="Doan, Thi Ngoc My" userId="744f0d41-3bab-408e-ac2a-32babde015ec" providerId="ADAL" clId="{8C132C1F-1BCA-4090-803C-14D66CAA5DBD}" dt="2021-01-08T09:03:08.989" v="1006" actId="26606"/>
        <pc:sldMkLst>
          <pc:docMk/>
          <pc:sldMk cId="0" sldId="335"/>
        </pc:sldMkLst>
        <pc:spChg chg="mod">
          <ac:chgData name="Doan, Thi Ngoc My" userId="744f0d41-3bab-408e-ac2a-32babde015ec" providerId="ADAL" clId="{8C132C1F-1BCA-4090-803C-14D66CAA5DBD}" dt="2021-01-08T09:03:08.989" v="1006" actId="26606"/>
          <ac:spMkLst>
            <pc:docMk/>
            <pc:sldMk cId="0" sldId="335"/>
            <ac:spMk id="2" creationId="{00000000-0000-0000-0000-000000000000}"/>
          </ac:spMkLst>
        </pc:spChg>
        <pc:spChg chg="mod">
          <ac:chgData name="Doan, Thi Ngoc My" userId="744f0d41-3bab-408e-ac2a-32babde015ec" providerId="ADAL" clId="{8C132C1F-1BCA-4090-803C-14D66CAA5DBD}" dt="2021-01-08T09:03:08.989" v="1006" actId="26606"/>
          <ac:spMkLst>
            <pc:docMk/>
            <pc:sldMk cId="0" sldId="335"/>
            <ac:spMk id="3" creationId="{00000000-0000-0000-0000-000000000000}"/>
          </ac:spMkLst>
        </pc:spChg>
        <pc:spChg chg="add">
          <ac:chgData name="Doan, Thi Ngoc My" userId="744f0d41-3bab-408e-ac2a-32babde015ec" providerId="ADAL" clId="{8C132C1F-1BCA-4090-803C-14D66CAA5DBD}" dt="2021-01-08T09:03:08.989" v="1006" actId="26606"/>
          <ac:spMkLst>
            <pc:docMk/>
            <pc:sldMk cId="0" sldId="335"/>
            <ac:spMk id="8" creationId="{1B15ED52-F352-441B-82BF-E0EA34836D08}"/>
          </ac:spMkLst>
        </pc:spChg>
        <pc:spChg chg="add">
          <ac:chgData name="Doan, Thi Ngoc My" userId="744f0d41-3bab-408e-ac2a-32babde015ec" providerId="ADAL" clId="{8C132C1F-1BCA-4090-803C-14D66CAA5DBD}" dt="2021-01-08T09:03:08.989" v="1006" actId="26606"/>
          <ac:spMkLst>
            <pc:docMk/>
            <pc:sldMk cId="0" sldId="335"/>
            <ac:spMk id="10" creationId="{3B2E3793-BFE6-45A2-9B7B-E18844431C99}"/>
          </ac:spMkLst>
        </pc:spChg>
        <pc:spChg chg="add">
          <ac:chgData name="Doan, Thi Ngoc My" userId="744f0d41-3bab-408e-ac2a-32babde015ec" providerId="ADAL" clId="{8C132C1F-1BCA-4090-803C-14D66CAA5DBD}" dt="2021-01-08T09:03:08.989" v="1006" actId="26606"/>
          <ac:spMkLst>
            <pc:docMk/>
            <pc:sldMk cId="0" sldId="335"/>
            <ac:spMk id="12" creationId="{BC4C4868-CB8F-4AF9-9CDB-8108F2C19B67}"/>
          </ac:spMkLst>
        </pc:spChg>
        <pc:spChg chg="add">
          <ac:chgData name="Doan, Thi Ngoc My" userId="744f0d41-3bab-408e-ac2a-32babde015ec" providerId="ADAL" clId="{8C132C1F-1BCA-4090-803C-14D66CAA5DBD}" dt="2021-01-08T09:03:08.989" v="1006" actId="26606"/>
          <ac:spMkLst>
            <pc:docMk/>
            <pc:sldMk cId="0" sldId="335"/>
            <ac:spMk id="14" creationId="{375E0459-6403-40CD-989D-56A4407CA12E}"/>
          </ac:spMkLst>
        </pc:spChg>
        <pc:spChg chg="add">
          <ac:chgData name="Doan, Thi Ngoc My" userId="744f0d41-3bab-408e-ac2a-32babde015ec" providerId="ADAL" clId="{8C132C1F-1BCA-4090-803C-14D66CAA5DBD}" dt="2021-01-08T09:03:08.989" v="1006" actId="26606"/>
          <ac:spMkLst>
            <pc:docMk/>
            <pc:sldMk cId="0" sldId="335"/>
            <ac:spMk id="16" creationId="{53E5B1A8-3AC9-4BD1-9BBC-78CA94F2D1BA}"/>
          </ac:spMkLst>
        </pc:spChg>
      </pc:sldChg>
      <pc:sldChg chg="modSp">
        <pc:chgData name="Doan, Thi Ngoc My" userId="744f0d41-3bab-408e-ac2a-32babde015ec" providerId="ADAL" clId="{8C132C1F-1BCA-4090-803C-14D66CAA5DBD}" dt="2021-01-08T07:43:03.087" v="473" actId="1076"/>
        <pc:sldMkLst>
          <pc:docMk/>
          <pc:sldMk cId="2086996562" sldId="338"/>
        </pc:sldMkLst>
        <pc:spChg chg="mod">
          <ac:chgData name="Doan, Thi Ngoc My" userId="744f0d41-3bab-408e-ac2a-32babde015ec" providerId="ADAL" clId="{8C132C1F-1BCA-4090-803C-14D66CAA5DBD}" dt="2021-01-08T07:43:00.207" v="472" actId="1076"/>
          <ac:spMkLst>
            <pc:docMk/>
            <pc:sldMk cId="2086996562" sldId="338"/>
            <ac:spMk id="5" creationId="{00000000-0000-0000-0000-000000000000}"/>
          </ac:spMkLst>
        </pc:spChg>
        <pc:spChg chg="mod">
          <ac:chgData name="Doan, Thi Ngoc My" userId="744f0d41-3bab-408e-ac2a-32babde015ec" providerId="ADAL" clId="{8C132C1F-1BCA-4090-803C-14D66CAA5DBD}" dt="2021-01-08T07:42:56.463" v="471" actId="1076"/>
          <ac:spMkLst>
            <pc:docMk/>
            <pc:sldMk cId="2086996562" sldId="338"/>
            <ac:spMk id="7" creationId="{00000000-0000-0000-0000-000000000000}"/>
          </ac:spMkLst>
        </pc:spChg>
        <pc:spChg chg="mod">
          <ac:chgData name="Doan, Thi Ngoc My" userId="744f0d41-3bab-408e-ac2a-32babde015ec" providerId="ADAL" clId="{8C132C1F-1BCA-4090-803C-14D66CAA5DBD}" dt="2021-01-08T07:42:56.463" v="471" actId="1076"/>
          <ac:spMkLst>
            <pc:docMk/>
            <pc:sldMk cId="2086996562" sldId="338"/>
            <ac:spMk id="9" creationId="{BCA0395D-D78F-4F8B-B3CC-2DEC3159E007}"/>
          </ac:spMkLst>
        </pc:spChg>
        <pc:spChg chg="mod">
          <ac:chgData name="Doan, Thi Ngoc My" userId="744f0d41-3bab-408e-ac2a-32babde015ec" providerId="ADAL" clId="{8C132C1F-1BCA-4090-803C-14D66CAA5DBD}" dt="2021-01-08T07:42:48.726" v="470" actId="1076"/>
          <ac:spMkLst>
            <pc:docMk/>
            <pc:sldMk cId="2086996562" sldId="338"/>
            <ac:spMk id="13" creationId="{00000000-0000-0000-0000-000000000000}"/>
          </ac:spMkLst>
        </pc:spChg>
        <pc:picChg chg="mod">
          <ac:chgData name="Doan, Thi Ngoc My" userId="744f0d41-3bab-408e-ac2a-32babde015ec" providerId="ADAL" clId="{8C132C1F-1BCA-4090-803C-14D66CAA5DBD}" dt="2021-01-08T07:43:03.087" v="473" actId="1076"/>
          <ac:picMkLst>
            <pc:docMk/>
            <pc:sldMk cId="2086996562" sldId="338"/>
            <ac:picMk id="8" creationId="{00000000-0000-0000-0000-000000000000}"/>
          </ac:picMkLst>
        </pc:picChg>
      </pc:sldChg>
      <pc:sldChg chg="modSp setBg">
        <pc:chgData name="Doan, Thi Ngoc My" userId="744f0d41-3bab-408e-ac2a-32babde015ec" providerId="ADAL" clId="{8C132C1F-1BCA-4090-803C-14D66CAA5DBD}" dt="2021-01-08T08:51:55.608" v="875"/>
        <pc:sldMkLst>
          <pc:docMk/>
          <pc:sldMk cId="0" sldId="345"/>
        </pc:sldMkLst>
        <pc:spChg chg="mod">
          <ac:chgData name="Doan, Thi Ngoc My" userId="744f0d41-3bab-408e-ac2a-32babde015ec" providerId="ADAL" clId="{8C132C1F-1BCA-4090-803C-14D66CAA5DBD}" dt="2021-01-08T08:51:50.768" v="874" actId="1076"/>
          <ac:spMkLst>
            <pc:docMk/>
            <pc:sldMk cId="0" sldId="345"/>
            <ac:spMk id="14" creationId="{00000000-0000-0000-0000-000000000000}"/>
          </ac:spMkLst>
        </pc:spChg>
        <pc:spChg chg="mod">
          <ac:chgData name="Doan, Thi Ngoc My" userId="744f0d41-3bab-408e-ac2a-32babde015ec" providerId="ADAL" clId="{8C132C1F-1BCA-4090-803C-14D66CAA5DBD}" dt="2021-01-08T08:51:35.626" v="869" actId="1076"/>
          <ac:spMkLst>
            <pc:docMk/>
            <pc:sldMk cId="0" sldId="345"/>
            <ac:spMk id="77830" creationId="{00000000-0000-0000-0000-000000000000}"/>
          </ac:spMkLst>
        </pc:spChg>
        <pc:spChg chg="mod">
          <ac:chgData name="Doan, Thi Ngoc My" userId="744f0d41-3bab-408e-ac2a-32babde015ec" providerId="ADAL" clId="{8C132C1F-1BCA-4090-803C-14D66CAA5DBD}" dt="2021-01-08T08:51:43.872" v="872" actId="1076"/>
          <ac:spMkLst>
            <pc:docMk/>
            <pc:sldMk cId="0" sldId="345"/>
            <ac:spMk id="77831" creationId="{00000000-0000-0000-0000-000000000000}"/>
          </ac:spMkLst>
        </pc:spChg>
        <pc:picChg chg="mod">
          <ac:chgData name="Doan, Thi Ngoc My" userId="744f0d41-3bab-408e-ac2a-32babde015ec" providerId="ADAL" clId="{8C132C1F-1BCA-4090-803C-14D66CAA5DBD}" dt="2021-01-08T08:51:30.999" v="868" actId="14100"/>
          <ac:picMkLst>
            <pc:docMk/>
            <pc:sldMk cId="0" sldId="345"/>
            <ac:picMk id="77829" creationId="{00000000-0000-0000-0000-000000000000}"/>
          </ac:picMkLst>
        </pc:picChg>
      </pc:sldChg>
      <pc:sldChg chg="addSp delSp modSp mod setBg">
        <pc:chgData name="Doan, Thi Ngoc My" userId="744f0d41-3bab-408e-ac2a-32babde015ec" providerId="ADAL" clId="{8C132C1F-1BCA-4090-803C-14D66CAA5DBD}" dt="2021-01-08T08:53:18.872" v="896" actId="1076"/>
        <pc:sldMkLst>
          <pc:docMk/>
          <pc:sldMk cId="0" sldId="346"/>
        </pc:sldMkLst>
        <pc:spChg chg="mod">
          <ac:chgData name="Doan, Thi Ngoc My" userId="744f0d41-3bab-408e-ac2a-32babde015ec" providerId="ADAL" clId="{8C132C1F-1BCA-4090-803C-14D66CAA5DBD}" dt="2021-01-08T08:52:53.602" v="885" actId="26606"/>
          <ac:spMkLst>
            <pc:docMk/>
            <pc:sldMk cId="0" sldId="346"/>
            <ac:spMk id="13" creationId="{00000000-0000-0000-0000-000000000000}"/>
          </ac:spMkLst>
        </pc:spChg>
        <pc:spChg chg="add del">
          <ac:chgData name="Doan, Thi Ngoc My" userId="744f0d41-3bab-408e-ac2a-32babde015ec" providerId="ADAL" clId="{8C132C1F-1BCA-4090-803C-14D66CAA5DBD}" dt="2021-01-08T08:52:53.602" v="885" actId="26606"/>
          <ac:spMkLst>
            <pc:docMk/>
            <pc:sldMk cId="0" sldId="346"/>
            <ac:spMk id="75" creationId="{B0A19BDA-40B6-4DE7-81A4-6B1F1E40A64B}"/>
          </ac:spMkLst>
        </pc:spChg>
        <pc:spChg chg="add del">
          <ac:chgData name="Doan, Thi Ngoc My" userId="744f0d41-3bab-408e-ac2a-32babde015ec" providerId="ADAL" clId="{8C132C1F-1BCA-4090-803C-14D66CAA5DBD}" dt="2021-01-08T08:52:53.602" v="885" actId="26606"/>
          <ac:spMkLst>
            <pc:docMk/>
            <pc:sldMk cId="0" sldId="346"/>
            <ac:spMk id="77" creationId="{0A628AD8-1356-4BF5-8A59-3549B2C7C013}"/>
          </ac:spMkLst>
        </pc:spChg>
        <pc:spChg chg="add del">
          <ac:chgData name="Doan, Thi Ngoc My" userId="744f0d41-3bab-408e-ac2a-32babde015ec" providerId="ADAL" clId="{8C132C1F-1BCA-4090-803C-14D66CAA5DBD}" dt="2021-01-08T08:52:53.602" v="885" actId="26606"/>
          <ac:spMkLst>
            <pc:docMk/>
            <pc:sldMk cId="0" sldId="346"/>
            <ac:spMk id="79" creationId="{9F2E6F73-36C2-4E56-AB0C-4D6936FF5D52}"/>
          </ac:spMkLst>
        </pc:spChg>
        <pc:spChg chg="add del">
          <ac:chgData name="Doan, Thi Ngoc My" userId="744f0d41-3bab-408e-ac2a-32babde015ec" providerId="ADAL" clId="{8C132C1F-1BCA-4090-803C-14D66CAA5DBD}" dt="2021-01-08T08:52:53.602" v="885" actId="26606"/>
          <ac:spMkLst>
            <pc:docMk/>
            <pc:sldMk cId="0" sldId="346"/>
            <ac:spMk id="81" creationId="{8AA5DD19-98A6-4E28-999C-2C074B9CBFAC}"/>
          </ac:spMkLst>
        </pc:spChg>
        <pc:spChg chg="add">
          <ac:chgData name="Doan, Thi Ngoc My" userId="744f0d41-3bab-408e-ac2a-32babde015ec" providerId="ADAL" clId="{8C132C1F-1BCA-4090-803C-14D66CAA5DBD}" dt="2021-01-08T08:52:53.602" v="885" actId="26606"/>
          <ac:spMkLst>
            <pc:docMk/>
            <pc:sldMk cId="0" sldId="346"/>
            <ac:spMk id="82" creationId="{799709F6-819A-4A9B-B299-52B516DA202B}"/>
          </ac:spMkLst>
        </pc:spChg>
        <pc:spChg chg="add del">
          <ac:chgData name="Doan, Thi Ngoc My" userId="744f0d41-3bab-408e-ac2a-32babde015ec" providerId="ADAL" clId="{8C132C1F-1BCA-4090-803C-14D66CAA5DBD}" dt="2021-01-08T08:52:53.602" v="885" actId="26606"/>
          <ac:spMkLst>
            <pc:docMk/>
            <pc:sldMk cId="0" sldId="346"/>
            <ac:spMk id="83" creationId="{5F24A71D-C0A9-49AC-B2D1-5A9EA2BD383E}"/>
          </ac:spMkLst>
        </pc:spChg>
        <pc:spChg chg="add del">
          <ac:chgData name="Doan, Thi Ngoc My" userId="744f0d41-3bab-408e-ac2a-32babde015ec" providerId="ADAL" clId="{8C132C1F-1BCA-4090-803C-14D66CAA5DBD}" dt="2021-01-08T08:52:53.602" v="885" actId="26606"/>
          <ac:spMkLst>
            <pc:docMk/>
            <pc:sldMk cId="0" sldId="346"/>
            <ac:spMk id="85" creationId="{99535B11-4A49-4A02-9CB6-3F8A6012892C}"/>
          </ac:spMkLst>
        </pc:spChg>
        <pc:spChg chg="mod">
          <ac:chgData name="Doan, Thi Ngoc My" userId="744f0d41-3bab-408e-ac2a-32babde015ec" providerId="ADAL" clId="{8C132C1F-1BCA-4090-803C-14D66CAA5DBD}" dt="2021-01-08T08:53:12.567" v="893" actId="1076"/>
          <ac:spMkLst>
            <pc:docMk/>
            <pc:sldMk cId="0" sldId="346"/>
            <ac:spMk id="78854" creationId="{00000000-0000-0000-0000-000000000000}"/>
          </ac:spMkLst>
        </pc:spChg>
        <pc:grpChg chg="add">
          <ac:chgData name="Doan, Thi Ngoc My" userId="744f0d41-3bab-408e-ac2a-32babde015ec" providerId="ADAL" clId="{8C132C1F-1BCA-4090-803C-14D66CAA5DBD}" dt="2021-01-08T08:52:53.602" v="885" actId="26606"/>
          <ac:grpSpMkLst>
            <pc:docMk/>
            <pc:sldMk cId="0" sldId="346"/>
            <ac:grpSpMk id="84" creationId="{DE956BBB-7B91-4BF1-8CC5-4F1F5C3E0947}"/>
          </ac:grpSpMkLst>
        </pc:grpChg>
        <pc:picChg chg="mod ord">
          <ac:chgData name="Doan, Thi Ngoc My" userId="744f0d41-3bab-408e-ac2a-32babde015ec" providerId="ADAL" clId="{8C132C1F-1BCA-4090-803C-14D66CAA5DBD}" dt="2021-01-08T08:53:18.872" v="896" actId="1076"/>
          <ac:picMkLst>
            <pc:docMk/>
            <pc:sldMk cId="0" sldId="346"/>
            <ac:picMk id="78850" creationId="{00000000-0000-0000-0000-000000000000}"/>
          </ac:picMkLst>
        </pc:picChg>
        <pc:picChg chg="mod ord">
          <ac:chgData name="Doan, Thi Ngoc My" userId="744f0d41-3bab-408e-ac2a-32babde015ec" providerId="ADAL" clId="{8C132C1F-1BCA-4090-803C-14D66CAA5DBD}" dt="2021-01-08T08:53:16.679" v="895" actId="1076"/>
          <ac:picMkLst>
            <pc:docMk/>
            <pc:sldMk cId="0" sldId="346"/>
            <ac:picMk id="78851" creationId="{00000000-0000-0000-0000-000000000000}"/>
          </ac:picMkLst>
        </pc:picChg>
        <pc:picChg chg="mod ord">
          <ac:chgData name="Doan, Thi Ngoc My" userId="744f0d41-3bab-408e-ac2a-32babde015ec" providerId="ADAL" clId="{8C132C1F-1BCA-4090-803C-14D66CAA5DBD}" dt="2021-01-08T08:53:13.847" v="894" actId="1076"/>
          <ac:picMkLst>
            <pc:docMk/>
            <pc:sldMk cId="0" sldId="346"/>
            <ac:picMk id="78853" creationId="{00000000-0000-0000-0000-000000000000}"/>
          </ac:picMkLst>
        </pc:picChg>
      </pc:sldChg>
      <pc:sldChg chg="del">
        <pc:chgData name="Doan, Thi Ngoc My" userId="744f0d41-3bab-408e-ac2a-32babde015ec" providerId="ADAL" clId="{8C132C1F-1BCA-4090-803C-14D66CAA5DBD}" dt="2021-01-08T08:56:31.302" v="925" actId="2696"/>
        <pc:sldMkLst>
          <pc:docMk/>
          <pc:sldMk cId="0" sldId="347"/>
        </pc:sldMkLst>
      </pc:sldChg>
      <pc:sldChg chg="addSp delSp modSp mod setBg">
        <pc:chgData name="Doan, Thi Ngoc My" userId="744f0d41-3bab-408e-ac2a-32babde015ec" providerId="ADAL" clId="{8C132C1F-1BCA-4090-803C-14D66CAA5DBD}" dt="2021-01-08T07:38:50.672" v="446" actId="1076"/>
        <pc:sldMkLst>
          <pc:docMk/>
          <pc:sldMk cId="1519072836" sldId="369"/>
        </pc:sldMkLst>
        <pc:spChg chg="mod">
          <ac:chgData name="Doan, Thi Ngoc My" userId="744f0d41-3bab-408e-ac2a-32babde015ec" providerId="ADAL" clId="{8C132C1F-1BCA-4090-803C-14D66CAA5DBD}" dt="2021-01-08T07:38:34.167" v="438" actId="26606"/>
          <ac:spMkLst>
            <pc:docMk/>
            <pc:sldMk cId="1519072836" sldId="369"/>
            <ac:spMk id="2" creationId="{00000000-0000-0000-0000-000000000000}"/>
          </ac:spMkLst>
        </pc:spChg>
        <pc:spChg chg="mod">
          <ac:chgData name="Doan, Thi Ngoc My" userId="744f0d41-3bab-408e-ac2a-32babde015ec" providerId="ADAL" clId="{8C132C1F-1BCA-4090-803C-14D66CAA5DBD}" dt="2021-01-08T07:38:47.023" v="445" actId="1076"/>
          <ac:spMkLst>
            <pc:docMk/>
            <pc:sldMk cId="1519072836" sldId="369"/>
            <ac:spMk id="3" creationId="{00000000-0000-0000-0000-000000000000}"/>
          </ac:spMkLst>
        </pc:spChg>
        <pc:spChg chg="mod">
          <ac:chgData name="Doan, Thi Ngoc My" userId="744f0d41-3bab-408e-ac2a-32babde015ec" providerId="ADAL" clId="{8C132C1F-1BCA-4090-803C-14D66CAA5DBD}" dt="2021-01-08T07:38:50.672" v="446" actId="1076"/>
          <ac:spMkLst>
            <pc:docMk/>
            <pc:sldMk cId="1519072836" sldId="369"/>
            <ac:spMk id="4" creationId="{00000000-0000-0000-0000-000000000000}"/>
          </ac:spMkLst>
        </pc:spChg>
        <pc:spChg chg="add del">
          <ac:chgData name="Doan, Thi Ngoc My" userId="744f0d41-3bab-408e-ac2a-32babde015ec" providerId="ADAL" clId="{8C132C1F-1BCA-4090-803C-14D66CAA5DBD}" dt="2021-01-08T07:38:34.167" v="438" actId="26606"/>
          <ac:spMkLst>
            <pc:docMk/>
            <pc:sldMk cId="1519072836" sldId="369"/>
            <ac:spMk id="9" creationId="{979E27D9-03C7-44E2-9FF8-15D0C8506AF7}"/>
          </ac:spMkLst>
        </pc:spChg>
        <pc:spChg chg="add del">
          <ac:chgData name="Doan, Thi Ngoc My" userId="744f0d41-3bab-408e-ac2a-32babde015ec" providerId="ADAL" clId="{8C132C1F-1BCA-4090-803C-14D66CAA5DBD}" dt="2021-01-08T07:38:34.167" v="438" actId="26606"/>
          <ac:spMkLst>
            <pc:docMk/>
            <pc:sldMk cId="1519072836" sldId="369"/>
            <ac:spMk id="11" creationId="{EEBF1590-3B36-48EE-A89D-3B6F3CB256AB}"/>
          </ac:spMkLst>
        </pc:spChg>
        <pc:spChg chg="add del">
          <ac:chgData name="Doan, Thi Ngoc My" userId="744f0d41-3bab-408e-ac2a-32babde015ec" providerId="ADAL" clId="{8C132C1F-1BCA-4090-803C-14D66CAA5DBD}" dt="2021-01-08T07:38:34.167" v="438" actId="26606"/>
          <ac:spMkLst>
            <pc:docMk/>
            <pc:sldMk cId="1519072836" sldId="369"/>
            <ac:spMk id="13" creationId="{AC8F6C8C-AB5A-4548-942D-E3FD40ACBC49}"/>
          </ac:spMkLst>
        </pc:spChg>
        <pc:spChg chg="add">
          <ac:chgData name="Doan, Thi Ngoc My" userId="744f0d41-3bab-408e-ac2a-32babde015ec" providerId="ADAL" clId="{8C132C1F-1BCA-4090-803C-14D66CAA5DBD}" dt="2021-01-08T07:38:34.167" v="438" actId="26606"/>
          <ac:spMkLst>
            <pc:docMk/>
            <pc:sldMk cId="1519072836" sldId="369"/>
            <ac:spMk id="18" creationId="{1B15ED52-F352-441B-82BF-E0EA34836D08}"/>
          </ac:spMkLst>
        </pc:spChg>
        <pc:spChg chg="add">
          <ac:chgData name="Doan, Thi Ngoc My" userId="744f0d41-3bab-408e-ac2a-32babde015ec" providerId="ADAL" clId="{8C132C1F-1BCA-4090-803C-14D66CAA5DBD}" dt="2021-01-08T07:38:34.167" v="438" actId="26606"/>
          <ac:spMkLst>
            <pc:docMk/>
            <pc:sldMk cId="1519072836" sldId="369"/>
            <ac:spMk id="20" creationId="{3B2E3793-BFE6-45A2-9B7B-E18844431C99}"/>
          </ac:spMkLst>
        </pc:spChg>
        <pc:spChg chg="add">
          <ac:chgData name="Doan, Thi Ngoc My" userId="744f0d41-3bab-408e-ac2a-32babde015ec" providerId="ADAL" clId="{8C132C1F-1BCA-4090-803C-14D66CAA5DBD}" dt="2021-01-08T07:38:34.167" v="438" actId="26606"/>
          <ac:spMkLst>
            <pc:docMk/>
            <pc:sldMk cId="1519072836" sldId="369"/>
            <ac:spMk id="22" creationId="{BC4C4868-CB8F-4AF9-9CDB-8108F2C19B67}"/>
          </ac:spMkLst>
        </pc:spChg>
        <pc:spChg chg="add">
          <ac:chgData name="Doan, Thi Ngoc My" userId="744f0d41-3bab-408e-ac2a-32babde015ec" providerId="ADAL" clId="{8C132C1F-1BCA-4090-803C-14D66CAA5DBD}" dt="2021-01-08T07:38:34.167" v="438" actId="26606"/>
          <ac:spMkLst>
            <pc:docMk/>
            <pc:sldMk cId="1519072836" sldId="369"/>
            <ac:spMk id="24" creationId="{375E0459-6403-40CD-989D-56A4407CA12E}"/>
          </ac:spMkLst>
        </pc:spChg>
        <pc:spChg chg="add">
          <ac:chgData name="Doan, Thi Ngoc My" userId="744f0d41-3bab-408e-ac2a-32babde015ec" providerId="ADAL" clId="{8C132C1F-1BCA-4090-803C-14D66CAA5DBD}" dt="2021-01-08T07:38:34.167" v="438" actId="26606"/>
          <ac:spMkLst>
            <pc:docMk/>
            <pc:sldMk cId="1519072836" sldId="369"/>
            <ac:spMk id="26" creationId="{53E5B1A8-3AC9-4BD1-9BBC-78CA94F2D1BA}"/>
          </ac:spMkLst>
        </pc:spChg>
      </pc:sldChg>
      <pc:sldChg chg="addSp delSp modSp mod setBg">
        <pc:chgData name="Doan, Thi Ngoc My" userId="744f0d41-3bab-408e-ac2a-32babde015ec" providerId="ADAL" clId="{8C132C1F-1BCA-4090-803C-14D66CAA5DBD}" dt="2021-01-08T07:39:31.711" v="453" actId="1076"/>
        <pc:sldMkLst>
          <pc:docMk/>
          <pc:sldMk cId="0" sldId="370"/>
        </pc:sldMkLst>
        <pc:spChg chg="add del">
          <ac:chgData name="Doan, Thi Ngoc My" userId="744f0d41-3bab-408e-ac2a-32babde015ec" providerId="ADAL" clId="{8C132C1F-1BCA-4090-803C-14D66CAA5DBD}" dt="2021-01-08T07:39:14.234" v="448" actId="26606"/>
          <ac:spMkLst>
            <pc:docMk/>
            <pc:sldMk cId="0" sldId="370"/>
            <ac:spMk id="72" creationId="{AB8C311F-7253-4AED-9701-7FC0708C41C7}"/>
          </ac:spMkLst>
        </pc:spChg>
        <pc:spChg chg="add del">
          <ac:chgData name="Doan, Thi Ngoc My" userId="744f0d41-3bab-408e-ac2a-32babde015ec" providerId="ADAL" clId="{8C132C1F-1BCA-4090-803C-14D66CAA5DBD}" dt="2021-01-08T07:39:14.234" v="448" actId="26606"/>
          <ac:spMkLst>
            <pc:docMk/>
            <pc:sldMk cId="0" sldId="370"/>
            <ac:spMk id="74" creationId="{FD073016-B734-483B-8953-5BADEE145112}"/>
          </ac:spMkLst>
        </pc:spChg>
        <pc:spChg chg="add del">
          <ac:chgData name="Doan, Thi Ngoc My" userId="744f0d41-3bab-408e-ac2a-32babde015ec" providerId="ADAL" clId="{8C132C1F-1BCA-4090-803C-14D66CAA5DBD}" dt="2021-01-08T07:39:14.234" v="448" actId="26606"/>
          <ac:spMkLst>
            <pc:docMk/>
            <pc:sldMk cId="0" sldId="370"/>
            <ac:spMk id="76" creationId="{90A7EAB6-59D3-4325-8DE6-E0CA4009CE53}"/>
          </ac:spMkLst>
        </pc:spChg>
        <pc:spChg chg="add del">
          <ac:chgData name="Doan, Thi Ngoc My" userId="744f0d41-3bab-408e-ac2a-32babde015ec" providerId="ADAL" clId="{8C132C1F-1BCA-4090-803C-14D66CAA5DBD}" dt="2021-01-08T07:39:14.234" v="448" actId="26606"/>
          <ac:spMkLst>
            <pc:docMk/>
            <pc:sldMk cId="0" sldId="370"/>
            <ac:spMk id="78" creationId="{A8D57A06-A426-446D-B02C-A2DC6B62E45E}"/>
          </ac:spMkLst>
        </pc:spChg>
        <pc:spChg chg="mod ord">
          <ac:chgData name="Doan, Thi Ngoc My" userId="744f0d41-3bab-408e-ac2a-32babde015ec" providerId="ADAL" clId="{8C132C1F-1BCA-4090-803C-14D66CAA5DBD}" dt="2021-01-08T07:39:31.711" v="453" actId="1076"/>
          <ac:spMkLst>
            <pc:docMk/>
            <pc:sldMk cId="0" sldId="370"/>
            <ac:spMk id="47106" creationId="{00000000-0000-0000-0000-000000000000}"/>
          </ac:spMkLst>
        </pc:spChg>
        <pc:picChg chg="mod">
          <ac:chgData name="Doan, Thi Ngoc My" userId="744f0d41-3bab-408e-ac2a-32babde015ec" providerId="ADAL" clId="{8C132C1F-1BCA-4090-803C-14D66CAA5DBD}" dt="2021-01-08T07:39:14.234" v="448" actId="26606"/>
          <ac:picMkLst>
            <pc:docMk/>
            <pc:sldMk cId="0" sldId="370"/>
            <ac:picMk id="47107" creationId="{00000000-0000-0000-0000-000000000000}"/>
          </ac:picMkLst>
        </pc:picChg>
      </pc:sldChg>
      <pc:sldChg chg="addSp delSp modSp mod setBg">
        <pc:chgData name="Doan, Thi Ngoc My" userId="744f0d41-3bab-408e-ac2a-32babde015ec" providerId="ADAL" clId="{8C132C1F-1BCA-4090-803C-14D66CAA5DBD}" dt="2021-01-08T07:52:41.279" v="653" actId="14100"/>
        <pc:sldMkLst>
          <pc:docMk/>
          <pc:sldMk cId="0" sldId="376"/>
        </pc:sldMkLst>
        <pc:spChg chg="mod">
          <ac:chgData name="Doan, Thi Ngoc My" userId="744f0d41-3bab-408e-ac2a-32babde015ec" providerId="ADAL" clId="{8C132C1F-1BCA-4090-803C-14D66CAA5DBD}" dt="2021-01-08T07:52:41.279" v="653" actId="14100"/>
          <ac:spMkLst>
            <pc:docMk/>
            <pc:sldMk cId="0" sldId="376"/>
            <ac:spMk id="2" creationId="{00000000-0000-0000-0000-000000000000}"/>
          </ac:spMkLst>
        </pc:spChg>
        <pc:spChg chg="mod">
          <ac:chgData name="Doan, Thi Ngoc My" userId="744f0d41-3bab-408e-ac2a-32babde015ec" providerId="ADAL" clId="{8C132C1F-1BCA-4090-803C-14D66CAA5DBD}" dt="2021-01-08T07:52:36.917" v="652" actId="403"/>
          <ac:spMkLst>
            <pc:docMk/>
            <pc:sldMk cId="0" sldId="376"/>
            <ac:spMk id="3" creationId="{00000000-0000-0000-0000-000000000000}"/>
          </ac:spMkLst>
        </pc:spChg>
        <pc:spChg chg="add del mod">
          <ac:chgData name="Doan, Thi Ngoc My" userId="744f0d41-3bab-408e-ac2a-32babde015ec" providerId="ADAL" clId="{8C132C1F-1BCA-4090-803C-14D66CAA5DBD}" dt="2021-01-08T07:52:14.034" v="646"/>
          <ac:spMkLst>
            <pc:docMk/>
            <pc:sldMk cId="0" sldId="376"/>
            <ac:spMk id="4" creationId="{F62D1756-40E9-4227-A6A2-56C0102363A9}"/>
          </ac:spMkLst>
        </pc:spChg>
        <pc:spChg chg="add del">
          <ac:chgData name="Doan, Thi Ngoc My" userId="744f0d41-3bab-408e-ac2a-32babde015ec" providerId="ADAL" clId="{8C132C1F-1BCA-4090-803C-14D66CAA5DBD}" dt="2021-01-08T07:51:29.438" v="607" actId="26606"/>
          <ac:spMkLst>
            <pc:docMk/>
            <pc:sldMk cId="0" sldId="376"/>
            <ac:spMk id="8" creationId="{979E27D9-03C7-44E2-9FF8-15D0C8506AF7}"/>
          </ac:spMkLst>
        </pc:spChg>
        <pc:spChg chg="add del">
          <ac:chgData name="Doan, Thi Ngoc My" userId="744f0d41-3bab-408e-ac2a-32babde015ec" providerId="ADAL" clId="{8C132C1F-1BCA-4090-803C-14D66CAA5DBD}" dt="2021-01-08T07:51:29.438" v="607" actId="26606"/>
          <ac:spMkLst>
            <pc:docMk/>
            <pc:sldMk cId="0" sldId="376"/>
            <ac:spMk id="10" creationId="{EEBF1590-3B36-48EE-A89D-3B6F3CB256AB}"/>
          </ac:spMkLst>
        </pc:spChg>
        <pc:spChg chg="add del">
          <ac:chgData name="Doan, Thi Ngoc My" userId="744f0d41-3bab-408e-ac2a-32babde015ec" providerId="ADAL" clId="{8C132C1F-1BCA-4090-803C-14D66CAA5DBD}" dt="2021-01-08T07:51:29.438" v="607" actId="26606"/>
          <ac:spMkLst>
            <pc:docMk/>
            <pc:sldMk cId="0" sldId="376"/>
            <ac:spMk id="12" creationId="{AC8F6C8C-AB5A-4548-942D-E3FD40ACBC49}"/>
          </ac:spMkLst>
        </pc:spChg>
        <pc:spChg chg="add del">
          <ac:chgData name="Doan, Thi Ngoc My" userId="744f0d41-3bab-408e-ac2a-32babde015ec" providerId="ADAL" clId="{8C132C1F-1BCA-4090-803C-14D66CAA5DBD}" dt="2021-01-08T07:52:25.108" v="647" actId="26606"/>
          <ac:spMkLst>
            <pc:docMk/>
            <pc:sldMk cId="0" sldId="376"/>
            <ac:spMk id="14" creationId="{375E0459-6403-40CD-989D-56A4407CA12E}"/>
          </ac:spMkLst>
        </pc:spChg>
        <pc:spChg chg="add del">
          <ac:chgData name="Doan, Thi Ngoc My" userId="744f0d41-3bab-408e-ac2a-32babde015ec" providerId="ADAL" clId="{8C132C1F-1BCA-4090-803C-14D66CAA5DBD}" dt="2021-01-08T07:52:25.108" v="647" actId="26606"/>
          <ac:spMkLst>
            <pc:docMk/>
            <pc:sldMk cId="0" sldId="376"/>
            <ac:spMk id="15" creationId="{1B15ED52-F352-441B-82BF-E0EA34836D08}"/>
          </ac:spMkLst>
        </pc:spChg>
        <pc:spChg chg="add del">
          <ac:chgData name="Doan, Thi Ngoc My" userId="744f0d41-3bab-408e-ac2a-32babde015ec" providerId="ADAL" clId="{8C132C1F-1BCA-4090-803C-14D66CAA5DBD}" dt="2021-01-08T07:52:25.108" v="647" actId="26606"/>
          <ac:spMkLst>
            <pc:docMk/>
            <pc:sldMk cId="0" sldId="376"/>
            <ac:spMk id="16" creationId="{53E5B1A8-3AC9-4BD1-9BBC-78CA94F2D1BA}"/>
          </ac:spMkLst>
        </pc:spChg>
        <pc:spChg chg="add del">
          <ac:chgData name="Doan, Thi Ngoc My" userId="744f0d41-3bab-408e-ac2a-32babde015ec" providerId="ADAL" clId="{8C132C1F-1BCA-4090-803C-14D66CAA5DBD}" dt="2021-01-08T07:52:25.108" v="647" actId="26606"/>
          <ac:spMkLst>
            <pc:docMk/>
            <pc:sldMk cId="0" sldId="376"/>
            <ac:spMk id="17" creationId="{3B2E3793-BFE6-45A2-9B7B-E18844431C99}"/>
          </ac:spMkLst>
        </pc:spChg>
        <pc:spChg chg="add del">
          <ac:chgData name="Doan, Thi Ngoc My" userId="744f0d41-3bab-408e-ac2a-32babde015ec" providerId="ADAL" clId="{8C132C1F-1BCA-4090-803C-14D66CAA5DBD}" dt="2021-01-08T07:52:25.108" v="647" actId="26606"/>
          <ac:spMkLst>
            <pc:docMk/>
            <pc:sldMk cId="0" sldId="376"/>
            <ac:spMk id="18" creationId="{BC4C4868-CB8F-4AF9-9CDB-8108F2C19B67}"/>
          </ac:spMkLst>
        </pc:spChg>
        <pc:spChg chg="add mod">
          <ac:chgData name="Doan, Thi Ngoc My" userId="744f0d41-3bab-408e-ac2a-32babde015ec" providerId="ADAL" clId="{8C132C1F-1BCA-4090-803C-14D66CAA5DBD}" dt="2021-01-08T07:52:29.928" v="649" actId="1076"/>
          <ac:spMkLst>
            <pc:docMk/>
            <pc:sldMk cId="0" sldId="376"/>
            <ac:spMk id="19" creationId="{BE42CC6D-B615-4136-8925-1AE942EC13F8}"/>
          </ac:spMkLst>
        </pc:spChg>
        <pc:spChg chg="add">
          <ac:chgData name="Doan, Thi Ngoc My" userId="744f0d41-3bab-408e-ac2a-32babde015ec" providerId="ADAL" clId="{8C132C1F-1BCA-4090-803C-14D66CAA5DBD}" dt="2021-01-08T07:52:25.108" v="647" actId="26606"/>
          <ac:spMkLst>
            <pc:docMk/>
            <pc:sldMk cId="0" sldId="376"/>
            <ac:spMk id="23" creationId="{979E27D9-03C7-44E2-9FF8-15D0C8506AF7}"/>
          </ac:spMkLst>
        </pc:spChg>
        <pc:spChg chg="add">
          <ac:chgData name="Doan, Thi Ngoc My" userId="744f0d41-3bab-408e-ac2a-32babde015ec" providerId="ADAL" clId="{8C132C1F-1BCA-4090-803C-14D66CAA5DBD}" dt="2021-01-08T07:52:25.108" v="647" actId="26606"/>
          <ac:spMkLst>
            <pc:docMk/>
            <pc:sldMk cId="0" sldId="376"/>
            <ac:spMk id="25" creationId="{EEBF1590-3B36-48EE-A89D-3B6F3CB256AB}"/>
          </ac:spMkLst>
        </pc:spChg>
        <pc:spChg chg="add">
          <ac:chgData name="Doan, Thi Ngoc My" userId="744f0d41-3bab-408e-ac2a-32babde015ec" providerId="ADAL" clId="{8C132C1F-1BCA-4090-803C-14D66CAA5DBD}" dt="2021-01-08T07:52:25.108" v="647" actId="26606"/>
          <ac:spMkLst>
            <pc:docMk/>
            <pc:sldMk cId="0" sldId="376"/>
            <ac:spMk id="27" creationId="{AC8F6C8C-AB5A-4548-942D-E3FD40ACBC49}"/>
          </ac:spMkLst>
        </pc:spChg>
      </pc:sldChg>
      <pc:sldChg chg="addSp delSp modSp mod setBg">
        <pc:chgData name="Doan, Thi Ngoc My" userId="744f0d41-3bab-408e-ac2a-32babde015ec" providerId="ADAL" clId="{8C132C1F-1BCA-4090-803C-14D66CAA5DBD}" dt="2021-01-08T07:53:04.272" v="658" actId="26606"/>
        <pc:sldMkLst>
          <pc:docMk/>
          <pc:sldMk cId="0" sldId="377"/>
        </pc:sldMkLst>
        <pc:spChg chg="add del">
          <ac:chgData name="Doan, Thi Ngoc My" userId="744f0d41-3bab-408e-ac2a-32babde015ec" providerId="ADAL" clId="{8C132C1F-1BCA-4090-803C-14D66CAA5DBD}" dt="2021-01-08T07:52:58.478" v="655" actId="26606"/>
          <ac:spMkLst>
            <pc:docMk/>
            <pc:sldMk cId="0" sldId="377"/>
            <ac:spMk id="71" creationId="{AB8C311F-7253-4AED-9701-7FC0708C41C7}"/>
          </ac:spMkLst>
        </pc:spChg>
        <pc:spChg chg="add del">
          <ac:chgData name="Doan, Thi Ngoc My" userId="744f0d41-3bab-408e-ac2a-32babde015ec" providerId="ADAL" clId="{8C132C1F-1BCA-4090-803C-14D66CAA5DBD}" dt="2021-01-08T07:52:58.478" v="655" actId="26606"/>
          <ac:spMkLst>
            <pc:docMk/>
            <pc:sldMk cId="0" sldId="377"/>
            <ac:spMk id="73" creationId="{E2384209-CB15-4CDF-9D31-C44FD9A3F20D}"/>
          </ac:spMkLst>
        </pc:spChg>
        <pc:spChg chg="add del">
          <ac:chgData name="Doan, Thi Ngoc My" userId="744f0d41-3bab-408e-ac2a-32babde015ec" providerId="ADAL" clId="{8C132C1F-1BCA-4090-803C-14D66CAA5DBD}" dt="2021-01-08T07:52:58.478" v="655" actId="26606"/>
          <ac:spMkLst>
            <pc:docMk/>
            <pc:sldMk cId="0" sldId="377"/>
            <ac:spMk id="75" creationId="{2633B3B5-CC90-43F0-8714-D31D1F3F0209}"/>
          </ac:spMkLst>
        </pc:spChg>
        <pc:spChg chg="add del">
          <ac:chgData name="Doan, Thi Ngoc My" userId="744f0d41-3bab-408e-ac2a-32babde015ec" providerId="ADAL" clId="{8C132C1F-1BCA-4090-803C-14D66CAA5DBD}" dt="2021-01-08T07:52:58.478" v="655" actId="26606"/>
          <ac:spMkLst>
            <pc:docMk/>
            <pc:sldMk cId="0" sldId="377"/>
            <ac:spMk id="77" creationId="{A8D57A06-A426-446D-B02C-A2DC6B62E45E}"/>
          </ac:spMkLst>
        </pc:spChg>
        <pc:spChg chg="add del">
          <ac:chgData name="Doan, Thi Ngoc My" userId="744f0d41-3bab-408e-ac2a-32babde015ec" providerId="ADAL" clId="{8C132C1F-1BCA-4090-803C-14D66CAA5DBD}" dt="2021-01-08T07:53:04.256" v="657" actId="26606"/>
          <ac:spMkLst>
            <pc:docMk/>
            <pc:sldMk cId="0" sldId="377"/>
            <ac:spMk id="79876" creationId="{32BC26D8-82FB-445E-AA49-62A77D7C1EE0}"/>
          </ac:spMkLst>
        </pc:spChg>
        <pc:spChg chg="add del">
          <ac:chgData name="Doan, Thi Ngoc My" userId="744f0d41-3bab-408e-ac2a-32babde015ec" providerId="ADAL" clId="{8C132C1F-1BCA-4090-803C-14D66CAA5DBD}" dt="2021-01-08T07:53:04.256" v="657" actId="26606"/>
          <ac:spMkLst>
            <pc:docMk/>
            <pc:sldMk cId="0" sldId="377"/>
            <ac:spMk id="79877" creationId="{CB44330D-EA18-4254-AA95-EB49948539B8}"/>
          </ac:spMkLst>
        </pc:spChg>
        <pc:spChg chg="add">
          <ac:chgData name="Doan, Thi Ngoc My" userId="744f0d41-3bab-408e-ac2a-32babde015ec" providerId="ADAL" clId="{8C132C1F-1BCA-4090-803C-14D66CAA5DBD}" dt="2021-01-08T07:53:04.272" v="658" actId="26606"/>
          <ac:spMkLst>
            <pc:docMk/>
            <pc:sldMk cId="0" sldId="377"/>
            <ac:spMk id="79879" creationId="{AB8C311F-7253-4AED-9701-7FC0708C41C7}"/>
          </ac:spMkLst>
        </pc:spChg>
        <pc:spChg chg="add">
          <ac:chgData name="Doan, Thi Ngoc My" userId="744f0d41-3bab-408e-ac2a-32babde015ec" providerId="ADAL" clId="{8C132C1F-1BCA-4090-803C-14D66CAA5DBD}" dt="2021-01-08T07:53:04.272" v="658" actId="26606"/>
          <ac:spMkLst>
            <pc:docMk/>
            <pc:sldMk cId="0" sldId="377"/>
            <ac:spMk id="79880" creationId="{FD073016-B734-483B-8953-5BADEE145112}"/>
          </ac:spMkLst>
        </pc:spChg>
        <pc:spChg chg="add">
          <ac:chgData name="Doan, Thi Ngoc My" userId="744f0d41-3bab-408e-ac2a-32babde015ec" providerId="ADAL" clId="{8C132C1F-1BCA-4090-803C-14D66CAA5DBD}" dt="2021-01-08T07:53:04.272" v="658" actId="26606"/>
          <ac:spMkLst>
            <pc:docMk/>
            <pc:sldMk cId="0" sldId="377"/>
            <ac:spMk id="79881" creationId="{90A7EAB6-59D3-4325-8DE6-E0CA4009CE53}"/>
          </ac:spMkLst>
        </pc:spChg>
        <pc:spChg chg="add">
          <ac:chgData name="Doan, Thi Ngoc My" userId="744f0d41-3bab-408e-ac2a-32babde015ec" providerId="ADAL" clId="{8C132C1F-1BCA-4090-803C-14D66CAA5DBD}" dt="2021-01-08T07:53:04.272" v="658" actId="26606"/>
          <ac:spMkLst>
            <pc:docMk/>
            <pc:sldMk cId="0" sldId="377"/>
            <ac:spMk id="79882" creationId="{A8D57A06-A426-446D-B02C-A2DC6B62E45E}"/>
          </ac:spMkLst>
        </pc:spChg>
        <pc:picChg chg="mod">
          <ac:chgData name="Doan, Thi Ngoc My" userId="744f0d41-3bab-408e-ac2a-32babde015ec" providerId="ADAL" clId="{8C132C1F-1BCA-4090-803C-14D66CAA5DBD}" dt="2021-01-08T07:53:04.272" v="658" actId="26606"/>
          <ac:picMkLst>
            <pc:docMk/>
            <pc:sldMk cId="0" sldId="377"/>
            <ac:picMk id="79874" creationId="{00000000-0000-0000-0000-000000000000}"/>
          </ac:picMkLst>
        </pc:picChg>
      </pc:sldChg>
      <pc:sldChg chg="addSp modSp mod setBg">
        <pc:chgData name="Doan, Thi Ngoc My" userId="744f0d41-3bab-408e-ac2a-32babde015ec" providerId="ADAL" clId="{8C132C1F-1BCA-4090-803C-14D66CAA5DBD}" dt="2021-01-08T07:53:59.170" v="672" actId="1076"/>
        <pc:sldMkLst>
          <pc:docMk/>
          <pc:sldMk cId="0" sldId="379"/>
        </pc:sldMkLst>
        <pc:spChg chg="mod">
          <ac:chgData name="Doan, Thi Ngoc My" userId="744f0d41-3bab-408e-ac2a-32babde015ec" providerId="ADAL" clId="{8C132C1F-1BCA-4090-803C-14D66CAA5DBD}" dt="2021-01-08T07:53:51.032" v="667" actId="14100"/>
          <ac:spMkLst>
            <pc:docMk/>
            <pc:sldMk cId="0" sldId="379"/>
            <ac:spMk id="2" creationId="{00000000-0000-0000-0000-000000000000}"/>
          </ac:spMkLst>
        </pc:spChg>
        <pc:spChg chg="mod">
          <ac:chgData name="Doan, Thi Ngoc My" userId="744f0d41-3bab-408e-ac2a-32babde015ec" providerId="ADAL" clId="{8C132C1F-1BCA-4090-803C-14D66CAA5DBD}" dt="2021-01-08T07:53:59.170" v="672" actId="1076"/>
          <ac:spMkLst>
            <pc:docMk/>
            <pc:sldMk cId="0" sldId="379"/>
            <ac:spMk id="3" creationId="{00000000-0000-0000-0000-000000000000}"/>
          </ac:spMkLst>
        </pc:spChg>
        <pc:spChg chg="add">
          <ac:chgData name="Doan, Thi Ngoc My" userId="744f0d41-3bab-408e-ac2a-32babde015ec" providerId="ADAL" clId="{8C132C1F-1BCA-4090-803C-14D66CAA5DBD}" dt="2021-01-08T07:53:19.826" v="659" actId="26606"/>
          <ac:spMkLst>
            <pc:docMk/>
            <pc:sldMk cId="0" sldId="379"/>
            <ac:spMk id="8" creationId="{979E27D9-03C7-44E2-9FF8-15D0C8506AF7}"/>
          </ac:spMkLst>
        </pc:spChg>
        <pc:spChg chg="add">
          <ac:chgData name="Doan, Thi Ngoc My" userId="744f0d41-3bab-408e-ac2a-32babde015ec" providerId="ADAL" clId="{8C132C1F-1BCA-4090-803C-14D66CAA5DBD}" dt="2021-01-08T07:53:19.826" v="659" actId="26606"/>
          <ac:spMkLst>
            <pc:docMk/>
            <pc:sldMk cId="0" sldId="379"/>
            <ac:spMk id="10" creationId="{EEBF1590-3B36-48EE-A89D-3B6F3CB256AB}"/>
          </ac:spMkLst>
        </pc:spChg>
        <pc:spChg chg="add">
          <ac:chgData name="Doan, Thi Ngoc My" userId="744f0d41-3bab-408e-ac2a-32babde015ec" providerId="ADAL" clId="{8C132C1F-1BCA-4090-803C-14D66CAA5DBD}" dt="2021-01-08T07:53:19.826" v="659" actId="26606"/>
          <ac:spMkLst>
            <pc:docMk/>
            <pc:sldMk cId="0" sldId="379"/>
            <ac:spMk id="12" creationId="{AC8F6C8C-AB5A-4548-942D-E3FD40ACBC49}"/>
          </ac:spMkLst>
        </pc:spChg>
      </pc:sldChg>
      <pc:sldChg chg="addSp delSp modSp mod setBg">
        <pc:chgData name="Doan, Thi Ngoc My" userId="744f0d41-3bab-408e-ac2a-32babde015ec" providerId="ADAL" clId="{8C132C1F-1BCA-4090-803C-14D66CAA5DBD}" dt="2021-01-08T08:27:13.552" v="807" actId="1076"/>
        <pc:sldMkLst>
          <pc:docMk/>
          <pc:sldMk cId="0" sldId="382"/>
        </pc:sldMkLst>
        <pc:spChg chg="add mod">
          <ac:chgData name="Doan, Thi Ngoc My" userId="744f0d41-3bab-408e-ac2a-32babde015ec" providerId="ADAL" clId="{8C132C1F-1BCA-4090-803C-14D66CAA5DBD}" dt="2021-01-08T08:27:08" v="805" actId="1076"/>
          <ac:spMkLst>
            <pc:docMk/>
            <pc:sldMk cId="0" sldId="382"/>
            <ac:spMk id="10" creationId="{44347625-9070-4E37-822E-D5043D0F8803}"/>
          </ac:spMkLst>
        </pc:spChg>
        <pc:spChg chg="add del">
          <ac:chgData name="Doan, Thi Ngoc My" userId="744f0d41-3bab-408e-ac2a-32babde015ec" providerId="ADAL" clId="{8C132C1F-1BCA-4090-803C-14D66CAA5DBD}" dt="2021-01-08T08:24:14.982" v="796" actId="26606"/>
          <ac:spMkLst>
            <pc:docMk/>
            <pc:sldMk cId="0" sldId="382"/>
            <ac:spMk id="72" creationId="{488333BA-AE6E-427A-9B16-A39C8073F4EB}"/>
          </ac:spMkLst>
        </pc:spChg>
        <pc:spChg chg="add del">
          <ac:chgData name="Doan, Thi Ngoc My" userId="744f0d41-3bab-408e-ac2a-32babde015ec" providerId="ADAL" clId="{8C132C1F-1BCA-4090-803C-14D66CAA5DBD}" dt="2021-01-08T08:24:14.982" v="796" actId="26606"/>
          <ac:spMkLst>
            <pc:docMk/>
            <pc:sldMk cId="0" sldId="382"/>
            <ac:spMk id="74" creationId="{F98ED85F-DCEE-4B50-802E-71A6E3E12B04}"/>
          </ac:spMkLst>
        </pc:spChg>
        <pc:spChg chg="add">
          <ac:chgData name="Doan, Thi Ngoc My" userId="744f0d41-3bab-408e-ac2a-32babde015ec" providerId="ADAL" clId="{8C132C1F-1BCA-4090-803C-14D66CAA5DBD}" dt="2021-01-08T08:24:14.982" v="796" actId="26606"/>
          <ac:spMkLst>
            <pc:docMk/>
            <pc:sldMk cId="0" sldId="382"/>
            <ac:spMk id="136" creationId="{979E27D9-03C7-44E2-9FF8-15D0C8506AF7}"/>
          </ac:spMkLst>
        </pc:spChg>
        <pc:spChg chg="add">
          <ac:chgData name="Doan, Thi Ngoc My" userId="744f0d41-3bab-408e-ac2a-32babde015ec" providerId="ADAL" clId="{8C132C1F-1BCA-4090-803C-14D66CAA5DBD}" dt="2021-01-08T08:24:14.982" v="796" actId="26606"/>
          <ac:spMkLst>
            <pc:docMk/>
            <pc:sldMk cId="0" sldId="382"/>
            <ac:spMk id="138" creationId="{EEBF1590-3B36-48EE-A89D-3B6F3CB256AB}"/>
          </ac:spMkLst>
        </pc:spChg>
        <pc:spChg chg="add">
          <ac:chgData name="Doan, Thi Ngoc My" userId="744f0d41-3bab-408e-ac2a-32babde015ec" providerId="ADAL" clId="{8C132C1F-1BCA-4090-803C-14D66CAA5DBD}" dt="2021-01-08T08:24:14.982" v="796" actId="26606"/>
          <ac:spMkLst>
            <pc:docMk/>
            <pc:sldMk cId="0" sldId="382"/>
            <ac:spMk id="140" creationId="{AC8F6C8C-AB5A-4548-942D-E3FD40ACBC49}"/>
          </ac:spMkLst>
        </pc:spChg>
        <pc:spChg chg="mod">
          <ac:chgData name="Doan, Thi Ngoc My" userId="744f0d41-3bab-408e-ac2a-32babde015ec" providerId="ADAL" clId="{8C132C1F-1BCA-4090-803C-14D66CAA5DBD}" dt="2021-01-08T08:27:13.552" v="807" actId="1076"/>
          <ac:spMkLst>
            <pc:docMk/>
            <pc:sldMk cId="0" sldId="382"/>
            <ac:spMk id="4098" creationId="{00000000-0000-0000-0000-000000000000}"/>
          </ac:spMkLst>
        </pc:spChg>
        <pc:spChg chg="mod">
          <ac:chgData name="Doan, Thi Ngoc My" userId="744f0d41-3bab-408e-ac2a-32babde015ec" providerId="ADAL" clId="{8C132C1F-1BCA-4090-803C-14D66CAA5DBD}" dt="2021-01-08T08:27:10.624" v="806" actId="1076"/>
          <ac:spMkLst>
            <pc:docMk/>
            <pc:sldMk cId="0" sldId="382"/>
            <ac:spMk id="4099" creationId="{00000000-0000-0000-0000-000000000000}"/>
          </ac:spMkLst>
        </pc:spChg>
        <pc:spChg chg="del">
          <ac:chgData name="Doan, Thi Ngoc My" userId="744f0d41-3bab-408e-ac2a-32babde015ec" providerId="ADAL" clId="{8C132C1F-1BCA-4090-803C-14D66CAA5DBD}" dt="2021-01-08T08:23:41.037" v="794"/>
          <ac:spMkLst>
            <pc:docMk/>
            <pc:sldMk cId="0" sldId="382"/>
            <ac:spMk id="4100" creationId="{00000000-0000-0000-0000-000000000000}"/>
          </ac:spMkLst>
        </pc:spChg>
      </pc:sldChg>
      <pc:sldChg chg="addSp delSp modSp mod setBg">
        <pc:chgData name="Doan, Thi Ngoc My" userId="744f0d41-3bab-408e-ac2a-32babde015ec" providerId="ADAL" clId="{8C132C1F-1BCA-4090-803C-14D66CAA5DBD}" dt="2021-01-08T07:35:53.090" v="412" actId="26606"/>
        <pc:sldMkLst>
          <pc:docMk/>
          <pc:sldMk cId="0" sldId="404"/>
        </pc:sldMkLst>
        <pc:spChg chg="mod">
          <ac:chgData name="Doan, Thi Ngoc My" userId="744f0d41-3bab-408e-ac2a-32babde015ec" providerId="ADAL" clId="{8C132C1F-1BCA-4090-803C-14D66CAA5DBD}" dt="2021-01-08T07:35:53.090" v="412" actId="26606"/>
          <ac:spMkLst>
            <pc:docMk/>
            <pc:sldMk cId="0" sldId="404"/>
            <ac:spMk id="2" creationId="{00000000-0000-0000-0000-000000000000}"/>
          </ac:spMkLst>
        </pc:spChg>
        <pc:spChg chg="mod">
          <ac:chgData name="Doan, Thi Ngoc My" userId="744f0d41-3bab-408e-ac2a-32babde015ec" providerId="ADAL" clId="{8C132C1F-1BCA-4090-803C-14D66CAA5DBD}" dt="2021-01-08T07:35:53.090" v="412" actId="26606"/>
          <ac:spMkLst>
            <pc:docMk/>
            <pc:sldMk cId="0" sldId="404"/>
            <ac:spMk id="3" creationId="{00000000-0000-0000-0000-000000000000}"/>
          </ac:spMkLst>
        </pc:spChg>
        <pc:spChg chg="add del">
          <ac:chgData name="Doan, Thi Ngoc My" userId="744f0d41-3bab-408e-ac2a-32babde015ec" providerId="ADAL" clId="{8C132C1F-1BCA-4090-803C-14D66CAA5DBD}" dt="2021-01-08T07:35:53.090" v="412" actId="26606"/>
          <ac:spMkLst>
            <pc:docMk/>
            <pc:sldMk cId="0" sldId="404"/>
            <ac:spMk id="8" creationId="{85016AEC-0320-4ED0-8ECB-FE11DDDFE17A}"/>
          </ac:spMkLst>
        </pc:spChg>
        <pc:spChg chg="add del">
          <ac:chgData name="Doan, Thi Ngoc My" userId="744f0d41-3bab-408e-ac2a-32babde015ec" providerId="ADAL" clId="{8C132C1F-1BCA-4090-803C-14D66CAA5DBD}" dt="2021-01-08T07:35:53.090" v="412" actId="26606"/>
          <ac:spMkLst>
            <pc:docMk/>
            <pc:sldMk cId="0" sldId="404"/>
            <ac:spMk id="10" creationId="{D3CDB30C-1F82-41E6-A067-831D6E89184F}"/>
          </ac:spMkLst>
        </pc:spChg>
        <pc:spChg chg="add del">
          <ac:chgData name="Doan, Thi Ngoc My" userId="744f0d41-3bab-408e-ac2a-32babde015ec" providerId="ADAL" clId="{8C132C1F-1BCA-4090-803C-14D66CAA5DBD}" dt="2021-01-08T07:35:53.090" v="412" actId="26606"/>
          <ac:spMkLst>
            <pc:docMk/>
            <pc:sldMk cId="0" sldId="404"/>
            <ac:spMk id="12" creationId="{2DDA86DD-F997-4F66-A87C-5B58AB6D19EC}"/>
          </ac:spMkLst>
        </pc:spChg>
        <pc:spChg chg="add del">
          <ac:chgData name="Doan, Thi Ngoc My" userId="744f0d41-3bab-408e-ac2a-32babde015ec" providerId="ADAL" clId="{8C132C1F-1BCA-4090-803C-14D66CAA5DBD}" dt="2021-01-08T07:35:53.090" v="412" actId="26606"/>
          <ac:spMkLst>
            <pc:docMk/>
            <pc:sldMk cId="0" sldId="404"/>
            <ac:spMk id="14" creationId="{D241B827-437E-40A3-A732-669230D6A5BC}"/>
          </ac:spMkLst>
        </pc:spChg>
      </pc:sldChg>
      <pc:sldChg chg="addSp modSp mod setBg">
        <pc:chgData name="Doan, Thi Ngoc My" userId="744f0d41-3bab-408e-ac2a-32babde015ec" providerId="ADAL" clId="{8C132C1F-1BCA-4090-803C-14D66CAA5DBD}" dt="2021-01-08T07:50:16.099" v="596" actId="26606"/>
        <pc:sldMkLst>
          <pc:docMk/>
          <pc:sldMk cId="0" sldId="405"/>
        </pc:sldMkLst>
        <pc:spChg chg="mod">
          <ac:chgData name="Doan, Thi Ngoc My" userId="744f0d41-3bab-408e-ac2a-32babde015ec" providerId="ADAL" clId="{8C132C1F-1BCA-4090-803C-14D66CAA5DBD}" dt="2021-01-08T07:50:16.099" v="596" actId="26606"/>
          <ac:spMkLst>
            <pc:docMk/>
            <pc:sldMk cId="0" sldId="405"/>
            <ac:spMk id="2" creationId="{00000000-0000-0000-0000-000000000000}"/>
          </ac:spMkLst>
        </pc:spChg>
        <pc:spChg chg="mod">
          <ac:chgData name="Doan, Thi Ngoc My" userId="744f0d41-3bab-408e-ac2a-32babde015ec" providerId="ADAL" clId="{8C132C1F-1BCA-4090-803C-14D66CAA5DBD}" dt="2021-01-08T07:50:16.099" v="596" actId="26606"/>
          <ac:spMkLst>
            <pc:docMk/>
            <pc:sldMk cId="0" sldId="405"/>
            <ac:spMk id="3" creationId="{00000000-0000-0000-0000-000000000000}"/>
          </ac:spMkLst>
        </pc:spChg>
        <pc:spChg chg="add">
          <ac:chgData name="Doan, Thi Ngoc My" userId="744f0d41-3bab-408e-ac2a-32babde015ec" providerId="ADAL" clId="{8C132C1F-1BCA-4090-803C-14D66CAA5DBD}" dt="2021-01-08T07:50:16.099" v="596" actId="26606"/>
          <ac:spMkLst>
            <pc:docMk/>
            <pc:sldMk cId="0" sldId="405"/>
            <ac:spMk id="8" creationId="{1B15ED52-F352-441B-82BF-E0EA34836D08}"/>
          </ac:spMkLst>
        </pc:spChg>
        <pc:spChg chg="add">
          <ac:chgData name="Doan, Thi Ngoc My" userId="744f0d41-3bab-408e-ac2a-32babde015ec" providerId="ADAL" clId="{8C132C1F-1BCA-4090-803C-14D66CAA5DBD}" dt="2021-01-08T07:50:16.099" v="596" actId="26606"/>
          <ac:spMkLst>
            <pc:docMk/>
            <pc:sldMk cId="0" sldId="405"/>
            <ac:spMk id="10" creationId="{3B2E3793-BFE6-45A2-9B7B-E18844431C99}"/>
          </ac:spMkLst>
        </pc:spChg>
        <pc:spChg chg="add">
          <ac:chgData name="Doan, Thi Ngoc My" userId="744f0d41-3bab-408e-ac2a-32babde015ec" providerId="ADAL" clId="{8C132C1F-1BCA-4090-803C-14D66CAA5DBD}" dt="2021-01-08T07:50:16.099" v="596" actId="26606"/>
          <ac:spMkLst>
            <pc:docMk/>
            <pc:sldMk cId="0" sldId="405"/>
            <ac:spMk id="12" creationId="{BC4C4868-CB8F-4AF9-9CDB-8108F2C19B67}"/>
          </ac:spMkLst>
        </pc:spChg>
        <pc:spChg chg="add">
          <ac:chgData name="Doan, Thi Ngoc My" userId="744f0d41-3bab-408e-ac2a-32babde015ec" providerId="ADAL" clId="{8C132C1F-1BCA-4090-803C-14D66CAA5DBD}" dt="2021-01-08T07:50:16.099" v="596" actId="26606"/>
          <ac:spMkLst>
            <pc:docMk/>
            <pc:sldMk cId="0" sldId="405"/>
            <ac:spMk id="14" creationId="{375E0459-6403-40CD-989D-56A4407CA12E}"/>
          </ac:spMkLst>
        </pc:spChg>
        <pc:spChg chg="add">
          <ac:chgData name="Doan, Thi Ngoc My" userId="744f0d41-3bab-408e-ac2a-32babde015ec" providerId="ADAL" clId="{8C132C1F-1BCA-4090-803C-14D66CAA5DBD}" dt="2021-01-08T07:50:16.099" v="596" actId="26606"/>
          <ac:spMkLst>
            <pc:docMk/>
            <pc:sldMk cId="0" sldId="405"/>
            <ac:spMk id="16" creationId="{53E5B1A8-3AC9-4BD1-9BBC-78CA94F2D1BA}"/>
          </ac:spMkLst>
        </pc:spChg>
      </pc:sldChg>
      <pc:sldChg chg="addSp delSp modSp mod setBg">
        <pc:chgData name="Doan, Thi Ngoc My" userId="744f0d41-3bab-408e-ac2a-32babde015ec" providerId="ADAL" clId="{8C132C1F-1BCA-4090-803C-14D66CAA5DBD}" dt="2021-01-08T08:31:26.979" v="830"/>
        <pc:sldMkLst>
          <pc:docMk/>
          <pc:sldMk cId="213971647" sldId="414"/>
        </pc:sldMkLst>
        <pc:spChg chg="add del">
          <ac:chgData name="Doan, Thi Ngoc My" userId="744f0d41-3bab-408e-ac2a-32babde015ec" providerId="ADAL" clId="{8C132C1F-1BCA-4090-803C-14D66CAA5DBD}" dt="2021-01-08T08:31:04.673" v="827" actId="26606"/>
          <ac:spMkLst>
            <pc:docMk/>
            <pc:sldMk cId="213971647" sldId="414"/>
            <ac:spMk id="9" creationId="{AB8C311F-7253-4AED-9701-7FC0708C41C7}"/>
          </ac:spMkLst>
        </pc:spChg>
        <pc:spChg chg="add del">
          <ac:chgData name="Doan, Thi Ngoc My" userId="744f0d41-3bab-408e-ac2a-32babde015ec" providerId="ADAL" clId="{8C132C1F-1BCA-4090-803C-14D66CAA5DBD}" dt="2021-01-08T08:31:04.673" v="827" actId="26606"/>
          <ac:spMkLst>
            <pc:docMk/>
            <pc:sldMk cId="213971647" sldId="414"/>
            <ac:spMk id="11" creationId="{E2384209-CB15-4CDF-9D31-C44FD9A3F20D}"/>
          </ac:spMkLst>
        </pc:spChg>
        <pc:spChg chg="add del">
          <ac:chgData name="Doan, Thi Ngoc My" userId="744f0d41-3bab-408e-ac2a-32babde015ec" providerId="ADAL" clId="{8C132C1F-1BCA-4090-803C-14D66CAA5DBD}" dt="2021-01-08T08:31:04.673" v="827" actId="26606"/>
          <ac:spMkLst>
            <pc:docMk/>
            <pc:sldMk cId="213971647" sldId="414"/>
            <ac:spMk id="13" creationId="{2633B3B5-CC90-43F0-8714-D31D1F3F0209}"/>
          </ac:spMkLst>
        </pc:spChg>
        <pc:spChg chg="add del">
          <ac:chgData name="Doan, Thi Ngoc My" userId="744f0d41-3bab-408e-ac2a-32babde015ec" providerId="ADAL" clId="{8C132C1F-1BCA-4090-803C-14D66CAA5DBD}" dt="2021-01-08T08:31:04.673" v="827" actId="26606"/>
          <ac:spMkLst>
            <pc:docMk/>
            <pc:sldMk cId="213971647" sldId="414"/>
            <ac:spMk id="15" creationId="{A8D57A06-A426-446D-B02C-A2DC6B62E45E}"/>
          </ac:spMkLst>
        </pc:spChg>
        <pc:spChg chg="add del">
          <ac:chgData name="Doan, Thi Ngoc My" userId="744f0d41-3bab-408e-ac2a-32babde015ec" providerId="ADAL" clId="{8C132C1F-1BCA-4090-803C-14D66CAA5DBD}" dt="2021-01-08T08:31:07.695" v="829" actId="26606"/>
          <ac:spMkLst>
            <pc:docMk/>
            <pc:sldMk cId="213971647" sldId="414"/>
            <ac:spMk id="17" creationId="{7E3E5F56-04AC-48F6-B30E-D9C4C17816F6}"/>
          </ac:spMkLst>
        </pc:spChg>
        <pc:spChg chg="add del">
          <ac:chgData name="Doan, Thi Ngoc My" userId="744f0d41-3bab-408e-ac2a-32babde015ec" providerId="ADAL" clId="{8C132C1F-1BCA-4090-803C-14D66CAA5DBD}" dt="2021-01-08T08:31:07.695" v="829" actId="26606"/>
          <ac:spMkLst>
            <pc:docMk/>
            <pc:sldMk cId="213971647" sldId="414"/>
            <ac:spMk id="18" creationId="{CDAEFB19-78B1-4412-8791-DEBC3BFF0E68}"/>
          </ac:spMkLst>
        </pc:spChg>
        <pc:picChg chg="mod">
          <ac:chgData name="Doan, Thi Ngoc My" userId="744f0d41-3bab-408e-ac2a-32babde015ec" providerId="ADAL" clId="{8C132C1F-1BCA-4090-803C-14D66CAA5DBD}" dt="2021-01-08T08:31:07.695" v="829" actId="26606"/>
          <ac:picMkLst>
            <pc:docMk/>
            <pc:sldMk cId="213971647" sldId="414"/>
            <ac:picMk id="4" creationId="{00000000-0000-0000-0000-000000000000}"/>
          </ac:picMkLst>
        </pc:picChg>
      </pc:sldChg>
      <pc:sldChg chg="setBg">
        <pc:chgData name="Doan, Thi Ngoc My" userId="744f0d41-3bab-408e-ac2a-32babde015ec" providerId="ADAL" clId="{8C132C1F-1BCA-4090-803C-14D66CAA5DBD}" dt="2021-01-08T07:19:59.599" v="201"/>
        <pc:sldMkLst>
          <pc:docMk/>
          <pc:sldMk cId="0" sldId="437"/>
        </pc:sldMkLst>
      </pc:sldChg>
      <pc:sldChg chg="delSp modSp setBg">
        <pc:chgData name="Doan, Thi Ngoc My" userId="744f0d41-3bab-408e-ac2a-32babde015ec" providerId="ADAL" clId="{8C132C1F-1BCA-4090-803C-14D66CAA5DBD}" dt="2021-01-08T07:20:35.839" v="211" actId="1076"/>
        <pc:sldMkLst>
          <pc:docMk/>
          <pc:sldMk cId="3614664004" sldId="441"/>
        </pc:sldMkLst>
        <pc:spChg chg="del">
          <ac:chgData name="Doan, Thi Ngoc My" userId="744f0d41-3bab-408e-ac2a-32babde015ec" providerId="ADAL" clId="{8C132C1F-1BCA-4090-803C-14D66CAA5DBD}" dt="2021-01-08T07:08:15.860" v="74" actId="478"/>
          <ac:spMkLst>
            <pc:docMk/>
            <pc:sldMk cId="3614664004" sldId="441"/>
            <ac:spMk id="2" creationId="{00000000-0000-0000-0000-000000000000}"/>
          </ac:spMkLst>
        </pc:spChg>
        <pc:spChg chg="del">
          <ac:chgData name="Doan, Thi Ngoc My" userId="744f0d41-3bab-408e-ac2a-32babde015ec" providerId="ADAL" clId="{8C132C1F-1BCA-4090-803C-14D66CAA5DBD}" dt="2021-01-08T07:08:01.669" v="70" actId="478"/>
          <ac:spMkLst>
            <pc:docMk/>
            <pc:sldMk cId="3614664004" sldId="441"/>
            <ac:spMk id="3" creationId="{00000000-0000-0000-0000-000000000000}"/>
          </ac:spMkLst>
        </pc:spChg>
        <pc:spChg chg="mod">
          <ac:chgData name="Doan, Thi Ngoc My" userId="744f0d41-3bab-408e-ac2a-32babde015ec" providerId="ADAL" clId="{8C132C1F-1BCA-4090-803C-14D66CAA5DBD}" dt="2021-01-08T07:20:15.839" v="204" actId="1076"/>
          <ac:spMkLst>
            <pc:docMk/>
            <pc:sldMk cId="3614664004" sldId="441"/>
            <ac:spMk id="9" creationId="{00000000-0000-0000-0000-000000000000}"/>
          </ac:spMkLst>
        </pc:spChg>
        <pc:picChg chg="mod">
          <ac:chgData name="Doan, Thi Ngoc My" userId="744f0d41-3bab-408e-ac2a-32babde015ec" providerId="ADAL" clId="{8C132C1F-1BCA-4090-803C-14D66CAA5DBD}" dt="2021-01-08T07:20:20.159" v="205" actId="1076"/>
          <ac:picMkLst>
            <pc:docMk/>
            <pc:sldMk cId="3614664004" sldId="441"/>
            <ac:picMk id="4" creationId="{00000000-0000-0000-0000-000000000000}"/>
          </ac:picMkLst>
        </pc:picChg>
        <pc:picChg chg="mod">
          <ac:chgData name="Doan, Thi Ngoc My" userId="744f0d41-3bab-408e-ac2a-32babde015ec" providerId="ADAL" clId="{8C132C1F-1BCA-4090-803C-14D66CAA5DBD}" dt="2021-01-08T07:20:34.047" v="210" actId="1076"/>
          <ac:picMkLst>
            <pc:docMk/>
            <pc:sldMk cId="3614664004" sldId="441"/>
            <ac:picMk id="5" creationId="{00000000-0000-0000-0000-000000000000}"/>
          </ac:picMkLst>
        </pc:picChg>
        <pc:picChg chg="mod">
          <ac:chgData name="Doan, Thi Ngoc My" userId="744f0d41-3bab-408e-ac2a-32babde015ec" providerId="ADAL" clId="{8C132C1F-1BCA-4090-803C-14D66CAA5DBD}" dt="2021-01-08T07:20:35.839" v="211" actId="1076"/>
          <ac:picMkLst>
            <pc:docMk/>
            <pc:sldMk cId="3614664004" sldId="441"/>
            <ac:picMk id="6" creationId="{00000000-0000-0000-0000-000000000000}"/>
          </ac:picMkLst>
        </pc:picChg>
        <pc:picChg chg="mod">
          <ac:chgData name="Doan, Thi Ngoc My" userId="744f0d41-3bab-408e-ac2a-32babde015ec" providerId="ADAL" clId="{8C132C1F-1BCA-4090-803C-14D66CAA5DBD}" dt="2021-01-08T07:20:26.024" v="207" actId="14100"/>
          <ac:picMkLst>
            <pc:docMk/>
            <pc:sldMk cId="3614664004" sldId="441"/>
            <ac:picMk id="7" creationId="{00000000-0000-0000-0000-000000000000}"/>
          </ac:picMkLst>
        </pc:picChg>
        <pc:picChg chg="mod">
          <ac:chgData name="Doan, Thi Ngoc My" userId="744f0d41-3bab-408e-ac2a-32babde015ec" providerId="ADAL" clId="{8C132C1F-1BCA-4090-803C-14D66CAA5DBD}" dt="2021-01-08T07:20:23.958" v="206" actId="14100"/>
          <ac:picMkLst>
            <pc:docMk/>
            <pc:sldMk cId="3614664004" sldId="441"/>
            <ac:picMk id="8" creationId="{00000000-0000-0000-0000-000000000000}"/>
          </ac:picMkLst>
        </pc:picChg>
      </pc:sldChg>
      <pc:sldChg chg="addSp modSp mod setBg">
        <pc:chgData name="Doan, Thi Ngoc My" userId="744f0d41-3bab-408e-ac2a-32babde015ec" providerId="ADAL" clId="{8C132C1F-1BCA-4090-803C-14D66CAA5DBD}" dt="2021-01-08T08:18:32.861" v="791" actId="403"/>
        <pc:sldMkLst>
          <pc:docMk/>
          <pc:sldMk cId="0" sldId="444"/>
        </pc:sldMkLst>
        <pc:spChg chg="mod">
          <ac:chgData name="Doan, Thi Ngoc My" userId="744f0d41-3bab-408e-ac2a-32babde015ec" providerId="ADAL" clId="{8C132C1F-1BCA-4090-803C-14D66CAA5DBD}" dt="2021-01-08T08:18:23.262" v="787" actId="26606"/>
          <ac:spMkLst>
            <pc:docMk/>
            <pc:sldMk cId="0" sldId="444"/>
            <ac:spMk id="2" creationId="{00000000-0000-0000-0000-000000000000}"/>
          </ac:spMkLst>
        </pc:spChg>
        <pc:spChg chg="mod">
          <ac:chgData name="Doan, Thi Ngoc My" userId="744f0d41-3bab-408e-ac2a-32babde015ec" providerId="ADAL" clId="{8C132C1F-1BCA-4090-803C-14D66CAA5DBD}" dt="2021-01-08T08:18:32.861" v="791" actId="403"/>
          <ac:spMkLst>
            <pc:docMk/>
            <pc:sldMk cId="0" sldId="444"/>
            <ac:spMk id="3" creationId="{00000000-0000-0000-0000-000000000000}"/>
          </ac:spMkLst>
        </pc:spChg>
        <pc:spChg chg="add">
          <ac:chgData name="Doan, Thi Ngoc My" userId="744f0d41-3bab-408e-ac2a-32babde015ec" providerId="ADAL" clId="{8C132C1F-1BCA-4090-803C-14D66CAA5DBD}" dt="2021-01-08T08:18:23.262" v="787" actId="26606"/>
          <ac:spMkLst>
            <pc:docMk/>
            <pc:sldMk cId="0" sldId="444"/>
            <ac:spMk id="8" creationId="{1B15ED52-F352-441B-82BF-E0EA34836D08}"/>
          </ac:spMkLst>
        </pc:spChg>
        <pc:spChg chg="add">
          <ac:chgData name="Doan, Thi Ngoc My" userId="744f0d41-3bab-408e-ac2a-32babde015ec" providerId="ADAL" clId="{8C132C1F-1BCA-4090-803C-14D66CAA5DBD}" dt="2021-01-08T08:18:23.262" v="787" actId="26606"/>
          <ac:spMkLst>
            <pc:docMk/>
            <pc:sldMk cId="0" sldId="444"/>
            <ac:spMk id="10" creationId="{3B2E3793-BFE6-45A2-9B7B-E18844431C99}"/>
          </ac:spMkLst>
        </pc:spChg>
        <pc:spChg chg="add">
          <ac:chgData name="Doan, Thi Ngoc My" userId="744f0d41-3bab-408e-ac2a-32babde015ec" providerId="ADAL" clId="{8C132C1F-1BCA-4090-803C-14D66CAA5DBD}" dt="2021-01-08T08:18:23.262" v="787" actId="26606"/>
          <ac:spMkLst>
            <pc:docMk/>
            <pc:sldMk cId="0" sldId="444"/>
            <ac:spMk id="12" creationId="{BC4C4868-CB8F-4AF9-9CDB-8108F2C19B67}"/>
          </ac:spMkLst>
        </pc:spChg>
        <pc:spChg chg="add">
          <ac:chgData name="Doan, Thi Ngoc My" userId="744f0d41-3bab-408e-ac2a-32babde015ec" providerId="ADAL" clId="{8C132C1F-1BCA-4090-803C-14D66CAA5DBD}" dt="2021-01-08T08:18:23.262" v="787" actId="26606"/>
          <ac:spMkLst>
            <pc:docMk/>
            <pc:sldMk cId="0" sldId="444"/>
            <ac:spMk id="14" creationId="{375E0459-6403-40CD-989D-56A4407CA12E}"/>
          </ac:spMkLst>
        </pc:spChg>
        <pc:spChg chg="add">
          <ac:chgData name="Doan, Thi Ngoc My" userId="744f0d41-3bab-408e-ac2a-32babde015ec" providerId="ADAL" clId="{8C132C1F-1BCA-4090-803C-14D66CAA5DBD}" dt="2021-01-08T08:18:23.262" v="787" actId="26606"/>
          <ac:spMkLst>
            <pc:docMk/>
            <pc:sldMk cId="0" sldId="444"/>
            <ac:spMk id="16" creationId="{53E5B1A8-3AC9-4BD1-9BBC-78CA94F2D1BA}"/>
          </ac:spMkLst>
        </pc:spChg>
      </pc:sldChg>
      <pc:sldChg chg="addSp modSp mod setBg">
        <pc:chgData name="Doan, Thi Ngoc My" userId="744f0d41-3bab-408e-ac2a-32babde015ec" providerId="ADAL" clId="{8C132C1F-1BCA-4090-803C-14D66CAA5DBD}" dt="2021-01-08T08:27:30.189" v="808" actId="26606"/>
        <pc:sldMkLst>
          <pc:docMk/>
          <pc:sldMk cId="1957892562" sldId="451"/>
        </pc:sldMkLst>
        <pc:spChg chg="mod">
          <ac:chgData name="Doan, Thi Ngoc My" userId="744f0d41-3bab-408e-ac2a-32babde015ec" providerId="ADAL" clId="{8C132C1F-1BCA-4090-803C-14D66CAA5DBD}" dt="2021-01-08T08:27:30.189" v="808" actId="26606"/>
          <ac:spMkLst>
            <pc:docMk/>
            <pc:sldMk cId="1957892562" sldId="451"/>
            <ac:spMk id="2" creationId="{00000000-0000-0000-0000-000000000000}"/>
          </ac:spMkLst>
        </pc:spChg>
        <pc:spChg chg="mod ord">
          <ac:chgData name="Doan, Thi Ngoc My" userId="744f0d41-3bab-408e-ac2a-32babde015ec" providerId="ADAL" clId="{8C132C1F-1BCA-4090-803C-14D66CAA5DBD}" dt="2021-01-08T08:27:30.189" v="808" actId="26606"/>
          <ac:spMkLst>
            <pc:docMk/>
            <pc:sldMk cId="1957892562" sldId="451"/>
            <ac:spMk id="3" creationId="{00000000-0000-0000-0000-000000000000}"/>
          </ac:spMkLst>
        </pc:spChg>
        <pc:spChg chg="add">
          <ac:chgData name="Doan, Thi Ngoc My" userId="744f0d41-3bab-408e-ac2a-32babde015ec" providerId="ADAL" clId="{8C132C1F-1BCA-4090-803C-14D66CAA5DBD}" dt="2021-01-08T08:27:30.189" v="808" actId="26606"/>
          <ac:spMkLst>
            <pc:docMk/>
            <pc:sldMk cId="1957892562" sldId="451"/>
            <ac:spMk id="11" creationId="{EE52C6F3-26E1-4223-9BF6-7F985A59C38F}"/>
          </ac:spMkLst>
        </pc:spChg>
        <pc:spChg chg="add">
          <ac:chgData name="Doan, Thi Ngoc My" userId="744f0d41-3bab-408e-ac2a-32babde015ec" providerId="ADAL" clId="{8C132C1F-1BCA-4090-803C-14D66CAA5DBD}" dt="2021-01-08T08:27:30.189" v="808" actId="26606"/>
          <ac:spMkLst>
            <pc:docMk/>
            <pc:sldMk cId="1957892562" sldId="451"/>
            <ac:spMk id="13" creationId="{5A65989E-BBD5-44D7-AA86-7AFD5D46BBC0}"/>
          </ac:spMkLst>
        </pc:spChg>
        <pc:spChg chg="add">
          <ac:chgData name="Doan, Thi Ngoc My" userId="744f0d41-3bab-408e-ac2a-32babde015ec" providerId="ADAL" clId="{8C132C1F-1BCA-4090-803C-14D66CAA5DBD}" dt="2021-01-08T08:27:30.189" v="808" actId="26606"/>
          <ac:spMkLst>
            <pc:docMk/>
            <pc:sldMk cId="1957892562" sldId="451"/>
            <ac:spMk id="15" creationId="{231A2881-D8D7-4A7D-ACA3-E9F849F853D8}"/>
          </ac:spMkLst>
        </pc:spChg>
        <pc:picChg chg="mod">
          <ac:chgData name="Doan, Thi Ngoc My" userId="744f0d41-3bab-408e-ac2a-32babde015ec" providerId="ADAL" clId="{8C132C1F-1BCA-4090-803C-14D66CAA5DBD}" dt="2021-01-08T08:27:30.189" v="808" actId="26606"/>
          <ac:picMkLst>
            <pc:docMk/>
            <pc:sldMk cId="1957892562" sldId="451"/>
            <ac:picMk id="5" creationId="{00000000-0000-0000-0000-000000000000}"/>
          </ac:picMkLst>
        </pc:picChg>
        <pc:picChg chg="mod ord">
          <ac:chgData name="Doan, Thi Ngoc My" userId="744f0d41-3bab-408e-ac2a-32babde015ec" providerId="ADAL" clId="{8C132C1F-1BCA-4090-803C-14D66CAA5DBD}" dt="2021-01-08T08:27:30.189" v="808" actId="26606"/>
          <ac:picMkLst>
            <pc:docMk/>
            <pc:sldMk cId="1957892562" sldId="451"/>
            <ac:picMk id="6" creationId="{00000000-0000-0000-0000-000000000000}"/>
          </ac:picMkLst>
        </pc:picChg>
      </pc:sldChg>
      <pc:sldChg chg="addSp delSp modSp mod setBg">
        <pc:chgData name="Doan, Thi Ngoc My" userId="744f0d41-3bab-408e-ac2a-32babde015ec" providerId="ADAL" clId="{8C132C1F-1BCA-4090-803C-14D66CAA5DBD}" dt="2021-01-08T08:29:07.842" v="813"/>
        <pc:sldMkLst>
          <pc:docMk/>
          <pc:sldMk cId="1484919078" sldId="452"/>
        </pc:sldMkLst>
        <pc:spChg chg="mod ord">
          <ac:chgData name="Doan, Thi Ngoc My" userId="744f0d41-3bab-408e-ac2a-32babde015ec" providerId="ADAL" clId="{8C132C1F-1BCA-4090-803C-14D66CAA5DBD}" dt="2021-01-08T08:28:53.406" v="812" actId="26606"/>
          <ac:spMkLst>
            <pc:docMk/>
            <pc:sldMk cId="1484919078" sldId="452"/>
            <ac:spMk id="2" creationId="{00000000-0000-0000-0000-000000000000}"/>
          </ac:spMkLst>
        </pc:spChg>
        <pc:spChg chg="del">
          <ac:chgData name="Doan, Thi Ngoc My" userId="744f0d41-3bab-408e-ac2a-32babde015ec" providerId="ADAL" clId="{8C132C1F-1BCA-4090-803C-14D66CAA5DBD}" dt="2021-01-08T08:27:43.323" v="809" actId="478"/>
          <ac:spMkLst>
            <pc:docMk/>
            <pc:sldMk cId="1484919078" sldId="452"/>
            <ac:spMk id="7" creationId="{00000000-0000-0000-0000-000000000000}"/>
          </ac:spMkLst>
        </pc:spChg>
        <pc:spChg chg="add">
          <ac:chgData name="Doan, Thi Ngoc My" userId="744f0d41-3bab-408e-ac2a-32babde015ec" providerId="ADAL" clId="{8C132C1F-1BCA-4090-803C-14D66CAA5DBD}" dt="2021-01-08T08:28:53.406" v="812" actId="26606"/>
          <ac:spMkLst>
            <pc:docMk/>
            <pc:sldMk cId="1484919078" sldId="452"/>
            <ac:spMk id="10" creationId="{90BB9581-2E1D-405D-AC21-AD669748D56E}"/>
          </ac:spMkLst>
        </pc:spChg>
        <pc:spChg chg="add del">
          <ac:chgData name="Doan, Thi Ngoc My" userId="744f0d41-3bab-408e-ac2a-32babde015ec" providerId="ADAL" clId="{8C132C1F-1BCA-4090-803C-14D66CAA5DBD}" dt="2021-01-08T08:28:08.662" v="811" actId="26606"/>
          <ac:spMkLst>
            <pc:docMk/>
            <pc:sldMk cId="1484919078" sldId="452"/>
            <ac:spMk id="13" creationId="{398F3DEE-0E56-499F-AFAE-C2DA7C2C815B}"/>
          </ac:spMkLst>
        </pc:spChg>
        <pc:spChg chg="add del">
          <ac:chgData name="Doan, Thi Ngoc My" userId="744f0d41-3bab-408e-ac2a-32babde015ec" providerId="ADAL" clId="{8C132C1F-1BCA-4090-803C-14D66CAA5DBD}" dt="2021-01-08T08:28:08.662" v="811" actId="26606"/>
          <ac:spMkLst>
            <pc:docMk/>
            <pc:sldMk cId="1484919078" sldId="452"/>
            <ac:spMk id="15" creationId="{EBB65E49-5337-40E3-9DBD-146D14EA0739}"/>
          </ac:spMkLst>
        </pc:spChg>
        <pc:spChg chg="add del">
          <ac:chgData name="Doan, Thi Ngoc My" userId="744f0d41-3bab-408e-ac2a-32babde015ec" providerId="ADAL" clId="{8C132C1F-1BCA-4090-803C-14D66CAA5DBD}" dt="2021-01-08T08:28:08.662" v="811" actId="26606"/>
          <ac:spMkLst>
            <pc:docMk/>
            <pc:sldMk cId="1484919078" sldId="452"/>
            <ac:spMk id="17" creationId="{E859509F-94DC-4952-A3B5-1EFAA2F5242F}"/>
          </ac:spMkLst>
        </pc:spChg>
        <pc:spChg chg="add del">
          <ac:chgData name="Doan, Thi Ngoc My" userId="744f0d41-3bab-408e-ac2a-32babde015ec" providerId="ADAL" clId="{8C132C1F-1BCA-4090-803C-14D66CAA5DBD}" dt="2021-01-08T08:28:08.662" v="811" actId="26606"/>
          <ac:spMkLst>
            <pc:docMk/>
            <pc:sldMk cId="1484919078" sldId="452"/>
            <ac:spMk id="19" creationId="{6B1AF2CB-1EFE-4962-A8DC-2D3CE47362B5}"/>
          </ac:spMkLst>
        </pc:spChg>
        <pc:spChg chg="add del">
          <ac:chgData name="Doan, Thi Ngoc My" userId="744f0d41-3bab-408e-ac2a-32babde015ec" providerId="ADAL" clId="{8C132C1F-1BCA-4090-803C-14D66CAA5DBD}" dt="2021-01-08T08:28:08.662" v="811" actId="26606"/>
          <ac:spMkLst>
            <pc:docMk/>
            <pc:sldMk cId="1484919078" sldId="452"/>
            <ac:spMk id="21" creationId="{2232531E-9E20-48D1-A119-C05304D9E893}"/>
          </ac:spMkLst>
        </pc:spChg>
        <pc:spChg chg="add del">
          <ac:chgData name="Doan, Thi Ngoc My" userId="744f0d41-3bab-408e-ac2a-32babde015ec" providerId="ADAL" clId="{8C132C1F-1BCA-4090-803C-14D66CAA5DBD}" dt="2021-01-08T08:28:08.662" v="811" actId="26606"/>
          <ac:spMkLst>
            <pc:docMk/>
            <pc:sldMk cId="1484919078" sldId="452"/>
            <ac:spMk id="23" creationId="{17AA014B-79A8-4BEC-893F-423182880E21}"/>
          </ac:spMkLst>
        </pc:spChg>
        <pc:picChg chg="mod ord">
          <ac:chgData name="Doan, Thi Ngoc My" userId="744f0d41-3bab-408e-ac2a-32babde015ec" providerId="ADAL" clId="{8C132C1F-1BCA-4090-803C-14D66CAA5DBD}" dt="2021-01-08T08:28:53.406" v="812" actId="26606"/>
          <ac:picMkLst>
            <pc:docMk/>
            <pc:sldMk cId="1484919078" sldId="452"/>
            <ac:picMk id="3" creationId="{00000000-0000-0000-0000-000000000000}"/>
          </ac:picMkLst>
        </pc:picChg>
        <pc:picChg chg="mod ord">
          <ac:chgData name="Doan, Thi Ngoc My" userId="744f0d41-3bab-408e-ac2a-32babde015ec" providerId="ADAL" clId="{8C132C1F-1BCA-4090-803C-14D66CAA5DBD}" dt="2021-01-08T08:28:53.406" v="812" actId="26606"/>
          <ac:picMkLst>
            <pc:docMk/>
            <pc:sldMk cId="1484919078" sldId="452"/>
            <ac:picMk id="5" creationId="{00000000-0000-0000-0000-000000000000}"/>
          </ac:picMkLst>
        </pc:picChg>
        <pc:picChg chg="mod ord">
          <ac:chgData name="Doan, Thi Ngoc My" userId="744f0d41-3bab-408e-ac2a-32babde015ec" providerId="ADAL" clId="{8C132C1F-1BCA-4090-803C-14D66CAA5DBD}" dt="2021-01-08T08:28:53.406" v="812" actId="26606"/>
          <ac:picMkLst>
            <pc:docMk/>
            <pc:sldMk cId="1484919078" sldId="452"/>
            <ac:picMk id="6" creationId="{00000000-0000-0000-0000-000000000000}"/>
          </ac:picMkLst>
        </pc:picChg>
        <pc:picChg chg="mod ord">
          <ac:chgData name="Doan, Thi Ngoc My" userId="744f0d41-3bab-408e-ac2a-32babde015ec" providerId="ADAL" clId="{8C132C1F-1BCA-4090-803C-14D66CAA5DBD}" dt="2021-01-08T08:28:53.406" v="812" actId="26606"/>
          <ac:picMkLst>
            <pc:docMk/>
            <pc:sldMk cId="1484919078" sldId="452"/>
            <ac:picMk id="8" creationId="{00000000-0000-0000-0000-000000000000}"/>
          </ac:picMkLst>
        </pc:picChg>
      </pc:sldChg>
      <pc:sldChg chg="addSp delSp modSp mod setBg">
        <pc:chgData name="Doan, Thi Ngoc My" userId="744f0d41-3bab-408e-ac2a-32babde015ec" providerId="ADAL" clId="{8C132C1F-1BCA-4090-803C-14D66CAA5DBD}" dt="2021-01-08T07:36:31.655" v="417" actId="14100"/>
        <pc:sldMkLst>
          <pc:docMk/>
          <pc:sldMk cId="862026116" sldId="453"/>
        </pc:sldMkLst>
        <pc:spChg chg="add del">
          <ac:chgData name="Doan, Thi Ngoc My" userId="744f0d41-3bab-408e-ac2a-32babde015ec" providerId="ADAL" clId="{8C132C1F-1BCA-4090-803C-14D66CAA5DBD}" dt="2021-01-08T07:36:19.001" v="413" actId="478"/>
          <ac:spMkLst>
            <pc:docMk/>
            <pc:sldMk cId="862026116" sldId="453"/>
            <ac:spMk id="2" creationId="{00000000-0000-0000-0000-000000000000}"/>
          </ac:spMkLst>
        </pc:spChg>
        <pc:spChg chg="add del">
          <ac:chgData name="Doan, Thi Ngoc My" userId="744f0d41-3bab-408e-ac2a-32babde015ec" providerId="ADAL" clId="{8C132C1F-1BCA-4090-803C-14D66CAA5DBD}" dt="2021-01-08T07:35:52.694" v="411" actId="26606"/>
          <ac:spMkLst>
            <pc:docMk/>
            <pc:sldMk cId="862026116" sldId="453"/>
            <ac:spMk id="3" creationId="{00000000-0000-0000-0000-000000000000}"/>
          </ac:spMkLst>
        </pc:spChg>
        <pc:spChg chg="add del">
          <ac:chgData name="Doan, Thi Ngoc My" userId="744f0d41-3bab-408e-ac2a-32babde015ec" providerId="ADAL" clId="{8C132C1F-1BCA-4090-803C-14D66CAA5DBD}" dt="2021-01-08T07:35:46.628" v="408" actId="26606"/>
          <ac:spMkLst>
            <pc:docMk/>
            <pc:sldMk cId="862026116" sldId="453"/>
            <ac:spMk id="9" creationId="{42A4FC2C-047E-45A5-965D-8E1E3BF09BC6}"/>
          </ac:spMkLst>
        </pc:spChg>
        <pc:spChg chg="add del">
          <ac:chgData name="Doan, Thi Ngoc My" userId="744f0d41-3bab-408e-ac2a-32babde015ec" providerId="ADAL" clId="{8C132C1F-1BCA-4090-803C-14D66CAA5DBD}" dt="2021-01-08T07:35:52.694" v="411" actId="26606"/>
          <ac:spMkLst>
            <pc:docMk/>
            <pc:sldMk cId="862026116" sldId="453"/>
            <ac:spMk id="11" creationId="{E2384209-CB15-4CDF-9D31-C44FD9A3F20D}"/>
          </ac:spMkLst>
        </pc:spChg>
        <pc:spChg chg="add del">
          <ac:chgData name="Doan, Thi Ngoc My" userId="744f0d41-3bab-408e-ac2a-32babde015ec" providerId="ADAL" clId="{8C132C1F-1BCA-4090-803C-14D66CAA5DBD}" dt="2021-01-08T07:35:52.694" v="411" actId="26606"/>
          <ac:spMkLst>
            <pc:docMk/>
            <pc:sldMk cId="862026116" sldId="453"/>
            <ac:spMk id="12" creationId="{AB8C311F-7253-4AED-9701-7FC0708C41C7}"/>
          </ac:spMkLst>
        </pc:spChg>
        <pc:spChg chg="add del">
          <ac:chgData name="Doan, Thi Ngoc My" userId="744f0d41-3bab-408e-ac2a-32babde015ec" providerId="ADAL" clId="{8C132C1F-1BCA-4090-803C-14D66CAA5DBD}" dt="2021-01-08T07:35:52.694" v="411" actId="26606"/>
          <ac:spMkLst>
            <pc:docMk/>
            <pc:sldMk cId="862026116" sldId="453"/>
            <ac:spMk id="13" creationId="{2633B3B5-CC90-43F0-8714-D31D1F3F0209}"/>
          </ac:spMkLst>
        </pc:spChg>
        <pc:spChg chg="add del">
          <ac:chgData name="Doan, Thi Ngoc My" userId="744f0d41-3bab-408e-ac2a-32babde015ec" providerId="ADAL" clId="{8C132C1F-1BCA-4090-803C-14D66CAA5DBD}" dt="2021-01-08T07:35:52.694" v="411" actId="26606"/>
          <ac:spMkLst>
            <pc:docMk/>
            <pc:sldMk cId="862026116" sldId="453"/>
            <ac:spMk id="15" creationId="{A8D57A06-A426-446D-B02C-A2DC6B62E45E}"/>
          </ac:spMkLst>
        </pc:spChg>
        <pc:picChg chg="add del">
          <ac:chgData name="Doan, Thi Ngoc My" userId="744f0d41-3bab-408e-ac2a-32babde015ec" providerId="ADAL" clId="{8C132C1F-1BCA-4090-803C-14D66CAA5DBD}" dt="2021-01-08T07:35:46.628" v="408" actId="26606"/>
          <ac:picMkLst>
            <pc:docMk/>
            <pc:sldMk cId="862026116" sldId="453"/>
            <ac:picMk id="4" creationId="{00000000-0000-0000-0000-000000000000}"/>
          </ac:picMkLst>
        </pc:picChg>
      </pc:sldChg>
      <pc:sldChg chg="addSp delSp modSp mod setBg">
        <pc:chgData name="Doan, Thi Ngoc My" userId="744f0d41-3bab-408e-ac2a-32babde015ec" providerId="ADAL" clId="{8C132C1F-1BCA-4090-803C-14D66CAA5DBD}" dt="2021-01-08T08:57:10.254" v="932" actId="26606"/>
        <pc:sldMkLst>
          <pc:docMk/>
          <pc:sldMk cId="0" sldId="465"/>
        </pc:sldMkLst>
        <pc:spChg chg="mod">
          <ac:chgData name="Doan, Thi Ngoc My" userId="744f0d41-3bab-408e-ac2a-32babde015ec" providerId="ADAL" clId="{8C132C1F-1BCA-4090-803C-14D66CAA5DBD}" dt="2021-01-08T08:57:10.254" v="932" actId="26606"/>
          <ac:spMkLst>
            <pc:docMk/>
            <pc:sldMk cId="0" sldId="465"/>
            <ac:spMk id="2" creationId="{00000000-0000-0000-0000-000000000000}"/>
          </ac:spMkLst>
        </pc:spChg>
        <pc:spChg chg="del mod">
          <ac:chgData name="Doan, Thi Ngoc My" userId="744f0d41-3bab-408e-ac2a-32babde015ec" providerId="ADAL" clId="{8C132C1F-1BCA-4090-803C-14D66CAA5DBD}" dt="2021-01-08T08:57:10.254" v="932" actId="26606"/>
          <ac:spMkLst>
            <pc:docMk/>
            <pc:sldMk cId="0" sldId="465"/>
            <ac:spMk id="3" creationId="{00000000-0000-0000-0000-000000000000}"/>
          </ac:spMkLst>
        </pc:spChg>
        <pc:spChg chg="add del">
          <ac:chgData name="Doan, Thi Ngoc My" userId="744f0d41-3bab-408e-ac2a-32babde015ec" providerId="ADAL" clId="{8C132C1F-1BCA-4090-803C-14D66CAA5DBD}" dt="2021-01-08T08:56:55.826" v="931" actId="26606"/>
          <ac:spMkLst>
            <pc:docMk/>
            <pc:sldMk cId="0" sldId="465"/>
            <ac:spMk id="8" creationId="{827B839B-9ADE-406B-8590-F1CAEDED45A1}"/>
          </ac:spMkLst>
        </pc:spChg>
        <pc:spChg chg="add">
          <ac:chgData name="Doan, Thi Ngoc My" userId="744f0d41-3bab-408e-ac2a-32babde015ec" providerId="ADAL" clId="{8C132C1F-1BCA-4090-803C-14D66CAA5DBD}" dt="2021-01-08T08:57:10.254" v="932" actId="26606"/>
          <ac:spMkLst>
            <pc:docMk/>
            <pc:sldMk cId="0" sldId="465"/>
            <ac:spMk id="9" creationId="{1BE4F293-0A40-4AA3-8747-1C7D9F3EEABB}"/>
          </ac:spMkLst>
        </pc:spChg>
        <pc:spChg chg="add del">
          <ac:chgData name="Doan, Thi Ngoc My" userId="744f0d41-3bab-408e-ac2a-32babde015ec" providerId="ADAL" clId="{8C132C1F-1BCA-4090-803C-14D66CAA5DBD}" dt="2021-01-08T08:56:55.826" v="931" actId="26606"/>
          <ac:spMkLst>
            <pc:docMk/>
            <pc:sldMk cId="0" sldId="465"/>
            <ac:spMk id="10" creationId="{CFE45BF0-46DB-408C-B5F7-7B11716805D4}"/>
          </ac:spMkLst>
        </pc:spChg>
        <pc:spChg chg="add del">
          <ac:chgData name="Doan, Thi Ngoc My" userId="744f0d41-3bab-408e-ac2a-32babde015ec" providerId="ADAL" clId="{8C132C1F-1BCA-4090-803C-14D66CAA5DBD}" dt="2021-01-08T08:56:55.826" v="931" actId="26606"/>
          <ac:spMkLst>
            <pc:docMk/>
            <pc:sldMk cId="0" sldId="465"/>
            <ac:spMk id="12" creationId="{2AEBC8F2-97B1-41B4-93F1-2D289E197FBA}"/>
          </ac:spMkLst>
        </pc:spChg>
        <pc:spChg chg="add del">
          <ac:chgData name="Doan, Thi Ngoc My" userId="744f0d41-3bab-408e-ac2a-32babde015ec" providerId="ADAL" clId="{8C132C1F-1BCA-4090-803C-14D66CAA5DBD}" dt="2021-01-08T08:56:55.826" v="931" actId="26606"/>
          <ac:spMkLst>
            <pc:docMk/>
            <pc:sldMk cId="0" sldId="465"/>
            <ac:spMk id="14" creationId="{472E3A19-F5D5-48FC-BB9C-48C2F68F598B}"/>
          </ac:spMkLst>
        </pc:spChg>
        <pc:spChg chg="add del">
          <ac:chgData name="Doan, Thi Ngoc My" userId="744f0d41-3bab-408e-ac2a-32babde015ec" providerId="ADAL" clId="{8C132C1F-1BCA-4090-803C-14D66CAA5DBD}" dt="2021-01-08T08:56:55.826" v="931" actId="26606"/>
          <ac:spMkLst>
            <pc:docMk/>
            <pc:sldMk cId="0" sldId="465"/>
            <ac:spMk id="16" creationId="{7A62E32F-BB65-43A8-8EB5-92346890E549}"/>
          </ac:spMkLst>
        </pc:spChg>
        <pc:spChg chg="add del">
          <ac:chgData name="Doan, Thi Ngoc My" userId="744f0d41-3bab-408e-ac2a-32babde015ec" providerId="ADAL" clId="{8C132C1F-1BCA-4090-803C-14D66CAA5DBD}" dt="2021-01-08T08:56:55.826" v="931" actId="26606"/>
          <ac:spMkLst>
            <pc:docMk/>
            <pc:sldMk cId="0" sldId="465"/>
            <ac:spMk id="18" creationId="{14E91B64-9FCC-451E-AFB4-A827D6329367}"/>
          </ac:spMkLst>
        </pc:spChg>
        <pc:grpChg chg="add">
          <ac:chgData name="Doan, Thi Ngoc My" userId="744f0d41-3bab-408e-ac2a-32babde015ec" providerId="ADAL" clId="{8C132C1F-1BCA-4090-803C-14D66CAA5DBD}" dt="2021-01-08T08:57:10.254" v="932" actId="26606"/>
          <ac:grpSpMkLst>
            <pc:docMk/>
            <pc:sldMk cId="0" sldId="465"/>
            <ac:grpSpMk id="11" creationId="{5D1CC8B8-2CD1-45F6-9CED-CA310400222D}"/>
          </ac:grpSpMkLst>
        </pc:grpChg>
        <pc:graphicFrameChg chg="add">
          <ac:chgData name="Doan, Thi Ngoc My" userId="744f0d41-3bab-408e-ac2a-32babde015ec" providerId="ADAL" clId="{8C132C1F-1BCA-4090-803C-14D66CAA5DBD}" dt="2021-01-08T08:57:10.254" v="932" actId="26606"/>
          <ac:graphicFrameMkLst>
            <pc:docMk/>
            <pc:sldMk cId="0" sldId="465"/>
            <ac:graphicFrameMk id="5" creationId="{4DF955D8-B923-4E90-918F-76E6FA9E5409}"/>
          </ac:graphicFrameMkLst>
        </pc:graphicFrameChg>
      </pc:sldChg>
      <pc:sldChg chg="addSp delSp modSp mod setBg">
        <pc:chgData name="Doan, Thi Ngoc My" userId="744f0d41-3bab-408e-ac2a-32babde015ec" providerId="ADAL" clId="{8C132C1F-1BCA-4090-803C-14D66CAA5DBD}" dt="2021-01-08T08:57:18.179" v="933" actId="26606"/>
        <pc:sldMkLst>
          <pc:docMk/>
          <pc:sldMk cId="0" sldId="466"/>
        </pc:sldMkLst>
        <pc:spChg chg="mod">
          <ac:chgData name="Doan, Thi Ngoc My" userId="744f0d41-3bab-408e-ac2a-32babde015ec" providerId="ADAL" clId="{8C132C1F-1BCA-4090-803C-14D66CAA5DBD}" dt="2021-01-08T08:57:18.179" v="933" actId="26606"/>
          <ac:spMkLst>
            <pc:docMk/>
            <pc:sldMk cId="0" sldId="466"/>
            <ac:spMk id="2" creationId="{00000000-0000-0000-0000-000000000000}"/>
          </ac:spMkLst>
        </pc:spChg>
        <pc:spChg chg="add del mod">
          <ac:chgData name="Doan, Thi Ngoc My" userId="744f0d41-3bab-408e-ac2a-32babde015ec" providerId="ADAL" clId="{8C132C1F-1BCA-4090-803C-14D66CAA5DBD}" dt="2021-01-08T08:57:18.179" v="933" actId="26606"/>
          <ac:spMkLst>
            <pc:docMk/>
            <pc:sldMk cId="0" sldId="466"/>
            <ac:spMk id="3" creationId="{00000000-0000-0000-0000-000000000000}"/>
          </ac:spMkLst>
        </pc:spChg>
        <pc:spChg chg="add">
          <ac:chgData name="Doan, Thi Ngoc My" userId="744f0d41-3bab-408e-ac2a-32babde015ec" providerId="ADAL" clId="{8C132C1F-1BCA-4090-803C-14D66CAA5DBD}" dt="2021-01-08T08:57:18.179" v="933" actId="26606"/>
          <ac:spMkLst>
            <pc:docMk/>
            <pc:sldMk cId="0" sldId="466"/>
            <ac:spMk id="6" creationId="{1BE4F293-0A40-4AA3-8747-1C7D9F3EEABB}"/>
          </ac:spMkLst>
        </pc:spChg>
        <pc:spChg chg="add del">
          <ac:chgData name="Doan, Thi Ngoc My" userId="744f0d41-3bab-408e-ac2a-32babde015ec" providerId="ADAL" clId="{8C132C1F-1BCA-4090-803C-14D66CAA5DBD}" dt="2021-01-08T08:56:44.859" v="928" actId="26606"/>
          <ac:spMkLst>
            <pc:docMk/>
            <pc:sldMk cId="0" sldId="466"/>
            <ac:spMk id="8" creationId="{827B839B-9ADE-406B-8590-F1CAEDED45A1}"/>
          </ac:spMkLst>
        </pc:spChg>
        <pc:spChg chg="add del">
          <ac:chgData name="Doan, Thi Ngoc My" userId="744f0d41-3bab-408e-ac2a-32babde015ec" providerId="ADAL" clId="{8C132C1F-1BCA-4090-803C-14D66CAA5DBD}" dt="2021-01-08T08:56:55.263" v="930" actId="26606"/>
          <ac:spMkLst>
            <pc:docMk/>
            <pc:sldMk cId="0" sldId="466"/>
            <ac:spMk id="9" creationId="{1BE4F293-0A40-4AA3-8747-1C7D9F3EEABB}"/>
          </ac:spMkLst>
        </pc:spChg>
        <pc:spChg chg="add del">
          <ac:chgData name="Doan, Thi Ngoc My" userId="744f0d41-3bab-408e-ac2a-32babde015ec" providerId="ADAL" clId="{8C132C1F-1BCA-4090-803C-14D66CAA5DBD}" dt="2021-01-08T08:56:44.859" v="928" actId="26606"/>
          <ac:spMkLst>
            <pc:docMk/>
            <pc:sldMk cId="0" sldId="466"/>
            <ac:spMk id="10" creationId="{CFE45BF0-46DB-408C-B5F7-7B11716805D4}"/>
          </ac:spMkLst>
        </pc:spChg>
        <pc:spChg chg="add del">
          <ac:chgData name="Doan, Thi Ngoc My" userId="744f0d41-3bab-408e-ac2a-32babde015ec" providerId="ADAL" clId="{8C132C1F-1BCA-4090-803C-14D66CAA5DBD}" dt="2021-01-08T08:56:44.859" v="928" actId="26606"/>
          <ac:spMkLst>
            <pc:docMk/>
            <pc:sldMk cId="0" sldId="466"/>
            <ac:spMk id="12" creationId="{2AEBC8F2-97B1-41B4-93F1-2D289E197FBA}"/>
          </ac:spMkLst>
        </pc:spChg>
        <pc:spChg chg="add del">
          <ac:chgData name="Doan, Thi Ngoc My" userId="744f0d41-3bab-408e-ac2a-32babde015ec" providerId="ADAL" clId="{8C132C1F-1BCA-4090-803C-14D66CAA5DBD}" dt="2021-01-08T08:56:44.859" v="928" actId="26606"/>
          <ac:spMkLst>
            <pc:docMk/>
            <pc:sldMk cId="0" sldId="466"/>
            <ac:spMk id="14" creationId="{472E3A19-F5D5-48FC-BB9C-48C2F68F598B}"/>
          </ac:spMkLst>
        </pc:spChg>
        <pc:spChg chg="add del">
          <ac:chgData name="Doan, Thi Ngoc My" userId="744f0d41-3bab-408e-ac2a-32babde015ec" providerId="ADAL" clId="{8C132C1F-1BCA-4090-803C-14D66CAA5DBD}" dt="2021-01-08T08:56:44.859" v="928" actId="26606"/>
          <ac:spMkLst>
            <pc:docMk/>
            <pc:sldMk cId="0" sldId="466"/>
            <ac:spMk id="16" creationId="{7A62E32F-BB65-43A8-8EB5-92346890E549}"/>
          </ac:spMkLst>
        </pc:spChg>
        <pc:spChg chg="add del">
          <ac:chgData name="Doan, Thi Ngoc My" userId="744f0d41-3bab-408e-ac2a-32babde015ec" providerId="ADAL" clId="{8C132C1F-1BCA-4090-803C-14D66CAA5DBD}" dt="2021-01-08T08:56:44.859" v="928" actId="26606"/>
          <ac:spMkLst>
            <pc:docMk/>
            <pc:sldMk cId="0" sldId="466"/>
            <ac:spMk id="18" creationId="{14E91B64-9FCC-451E-AFB4-A827D6329367}"/>
          </ac:spMkLst>
        </pc:spChg>
        <pc:grpChg chg="add">
          <ac:chgData name="Doan, Thi Ngoc My" userId="744f0d41-3bab-408e-ac2a-32babde015ec" providerId="ADAL" clId="{8C132C1F-1BCA-4090-803C-14D66CAA5DBD}" dt="2021-01-08T08:57:18.179" v="933" actId="26606"/>
          <ac:grpSpMkLst>
            <pc:docMk/>
            <pc:sldMk cId="0" sldId="466"/>
            <ac:grpSpMk id="7" creationId="{5D1CC8B8-2CD1-45F6-9CED-CA310400222D}"/>
          </ac:grpSpMkLst>
        </pc:grpChg>
        <pc:grpChg chg="add del">
          <ac:chgData name="Doan, Thi Ngoc My" userId="744f0d41-3bab-408e-ac2a-32babde015ec" providerId="ADAL" clId="{8C132C1F-1BCA-4090-803C-14D66CAA5DBD}" dt="2021-01-08T08:56:55.263" v="930" actId="26606"/>
          <ac:grpSpMkLst>
            <pc:docMk/>
            <pc:sldMk cId="0" sldId="466"/>
            <ac:grpSpMk id="11" creationId="{5D1CC8B8-2CD1-45F6-9CED-CA310400222D}"/>
          </ac:grpSpMkLst>
        </pc:grpChg>
        <pc:graphicFrameChg chg="add del">
          <ac:chgData name="Doan, Thi Ngoc My" userId="744f0d41-3bab-408e-ac2a-32babde015ec" providerId="ADAL" clId="{8C132C1F-1BCA-4090-803C-14D66CAA5DBD}" dt="2021-01-08T08:56:55.263" v="930" actId="26606"/>
          <ac:graphicFrameMkLst>
            <pc:docMk/>
            <pc:sldMk cId="0" sldId="466"/>
            <ac:graphicFrameMk id="5" creationId="{E07398C8-5230-4AE6-AAEF-D12BBD29C820}"/>
          </ac:graphicFrameMkLst>
        </pc:graphicFrameChg>
        <pc:graphicFrameChg chg="add">
          <ac:chgData name="Doan, Thi Ngoc My" userId="744f0d41-3bab-408e-ac2a-32babde015ec" providerId="ADAL" clId="{8C132C1F-1BCA-4090-803C-14D66CAA5DBD}" dt="2021-01-08T08:57:18.179" v="933" actId="26606"/>
          <ac:graphicFrameMkLst>
            <pc:docMk/>
            <pc:sldMk cId="0" sldId="466"/>
            <ac:graphicFrameMk id="21" creationId="{CEE99334-A6CE-4777-A47E-D209023B9366}"/>
          </ac:graphicFrameMkLst>
        </pc:graphicFrameChg>
      </pc:sldChg>
      <pc:sldChg chg="addSp modSp mod setBg">
        <pc:chgData name="Doan, Thi Ngoc My" userId="744f0d41-3bab-408e-ac2a-32babde015ec" providerId="ADAL" clId="{8C132C1F-1BCA-4090-803C-14D66CAA5DBD}" dt="2021-01-08T08:57:42.696" v="934" actId="26606"/>
        <pc:sldMkLst>
          <pc:docMk/>
          <pc:sldMk cId="0" sldId="467"/>
        </pc:sldMkLst>
        <pc:spChg chg="mod">
          <ac:chgData name="Doan, Thi Ngoc My" userId="744f0d41-3bab-408e-ac2a-32babde015ec" providerId="ADAL" clId="{8C132C1F-1BCA-4090-803C-14D66CAA5DBD}" dt="2021-01-08T08:57:42.696" v="934" actId="26606"/>
          <ac:spMkLst>
            <pc:docMk/>
            <pc:sldMk cId="0" sldId="467"/>
            <ac:spMk id="2" creationId="{00000000-0000-0000-0000-000000000000}"/>
          </ac:spMkLst>
        </pc:spChg>
        <pc:spChg chg="mod">
          <ac:chgData name="Doan, Thi Ngoc My" userId="744f0d41-3bab-408e-ac2a-32babde015ec" providerId="ADAL" clId="{8C132C1F-1BCA-4090-803C-14D66CAA5DBD}" dt="2021-01-08T08:57:42.696" v="934" actId="26606"/>
          <ac:spMkLst>
            <pc:docMk/>
            <pc:sldMk cId="0" sldId="467"/>
            <ac:spMk id="3" creationId="{00000000-0000-0000-0000-000000000000}"/>
          </ac:spMkLst>
        </pc:spChg>
        <pc:spChg chg="add">
          <ac:chgData name="Doan, Thi Ngoc My" userId="744f0d41-3bab-408e-ac2a-32babde015ec" providerId="ADAL" clId="{8C132C1F-1BCA-4090-803C-14D66CAA5DBD}" dt="2021-01-08T08:57:42.696" v="934" actId="26606"/>
          <ac:spMkLst>
            <pc:docMk/>
            <pc:sldMk cId="0" sldId="467"/>
            <ac:spMk id="8" creationId="{827B839B-9ADE-406B-8590-F1CAEDED45A1}"/>
          </ac:spMkLst>
        </pc:spChg>
        <pc:spChg chg="add">
          <ac:chgData name="Doan, Thi Ngoc My" userId="744f0d41-3bab-408e-ac2a-32babde015ec" providerId="ADAL" clId="{8C132C1F-1BCA-4090-803C-14D66CAA5DBD}" dt="2021-01-08T08:57:42.696" v="934" actId="26606"/>
          <ac:spMkLst>
            <pc:docMk/>
            <pc:sldMk cId="0" sldId="467"/>
            <ac:spMk id="10" creationId="{CFE45BF0-46DB-408C-B5F7-7B11716805D4}"/>
          </ac:spMkLst>
        </pc:spChg>
        <pc:spChg chg="add">
          <ac:chgData name="Doan, Thi Ngoc My" userId="744f0d41-3bab-408e-ac2a-32babde015ec" providerId="ADAL" clId="{8C132C1F-1BCA-4090-803C-14D66CAA5DBD}" dt="2021-01-08T08:57:42.696" v="934" actId="26606"/>
          <ac:spMkLst>
            <pc:docMk/>
            <pc:sldMk cId="0" sldId="467"/>
            <ac:spMk id="12" creationId="{2AEBC8F2-97B1-41B4-93F1-2D289E197FBA}"/>
          </ac:spMkLst>
        </pc:spChg>
        <pc:spChg chg="add">
          <ac:chgData name="Doan, Thi Ngoc My" userId="744f0d41-3bab-408e-ac2a-32babde015ec" providerId="ADAL" clId="{8C132C1F-1BCA-4090-803C-14D66CAA5DBD}" dt="2021-01-08T08:57:42.696" v="934" actId="26606"/>
          <ac:spMkLst>
            <pc:docMk/>
            <pc:sldMk cId="0" sldId="467"/>
            <ac:spMk id="14" creationId="{472E3A19-F5D5-48FC-BB9C-48C2F68F598B}"/>
          </ac:spMkLst>
        </pc:spChg>
        <pc:spChg chg="add">
          <ac:chgData name="Doan, Thi Ngoc My" userId="744f0d41-3bab-408e-ac2a-32babde015ec" providerId="ADAL" clId="{8C132C1F-1BCA-4090-803C-14D66CAA5DBD}" dt="2021-01-08T08:57:42.696" v="934" actId="26606"/>
          <ac:spMkLst>
            <pc:docMk/>
            <pc:sldMk cId="0" sldId="467"/>
            <ac:spMk id="16" creationId="{7A62E32F-BB65-43A8-8EB5-92346890E549}"/>
          </ac:spMkLst>
        </pc:spChg>
        <pc:spChg chg="add">
          <ac:chgData name="Doan, Thi Ngoc My" userId="744f0d41-3bab-408e-ac2a-32babde015ec" providerId="ADAL" clId="{8C132C1F-1BCA-4090-803C-14D66CAA5DBD}" dt="2021-01-08T08:57:42.696" v="934" actId="26606"/>
          <ac:spMkLst>
            <pc:docMk/>
            <pc:sldMk cId="0" sldId="467"/>
            <ac:spMk id="18" creationId="{14E91B64-9FCC-451E-AFB4-A827D6329367}"/>
          </ac:spMkLst>
        </pc:spChg>
      </pc:sldChg>
      <pc:sldChg chg="modSp">
        <pc:chgData name="Doan, Thi Ngoc My" userId="744f0d41-3bab-408e-ac2a-32babde015ec" providerId="ADAL" clId="{8C132C1F-1BCA-4090-803C-14D66CAA5DBD}" dt="2021-01-08T07:09:11.894" v="85" actId="1038"/>
        <pc:sldMkLst>
          <pc:docMk/>
          <pc:sldMk cId="1603678819" sldId="470"/>
        </pc:sldMkLst>
        <pc:spChg chg="mod">
          <ac:chgData name="Doan, Thi Ngoc My" userId="744f0d41-3bab-408e-ac2a-32babde015ec" providerId="ADAL" clId="{8C132C1F-1BCA-4090-803C-14D66CAA5DBD}" dt="2021-01-08T07:09:07.479" v="81" actId="1076"/>
          <ac:spMkLst>
            <pc:docMk/>
            <pc:sldMk cId="1603678819" sldId="470"/>
            <ac:spMk id="4" creationId="{00000000-0000-0000-0000-000000000000}"/>
          </ac:spMkLst>
        </pc:spChg>
        <pc:picChg chg="mod">
          <ac:chgData name="Doan, Thi Ngoc My" userId="744f0d41-3bab-408e-ac2a-32babde015ec" providerId="ADAL" clId="{8C132C1F-1BCA-4090-803C-14D66CAA5DBD}" dt="2021-01-08T07:09:11.894" v="85" actId="1038"/>
          <ac:picMkLst>
            <pc:docMk/>
            <pc:sldMk cId="1603678819" sldId="470"/>
            <ac:picMk id="5" creationId="{00000000-0000-0000-0000-000000000000}"/>
          </ac:picMkLst>
        </pc:picChg>
      </pc:sldChg>
      <pc:sldChg chg="addSp modSp mod setBg">
        <pc:chgData name="Doan, Thi Ngoc My" userId="744f0d41-3bab-408e-ac2a-32babde015ec" providerId="ADAL" clId="{8C132C1F-1BCA-4090-803C-14D66CAA5DBD}" dt="2021-01-08T08:57:54.077" v="935" actId="26606"/>
        <pc:sldMkLst>
          <pc:docMk/>
          <pc:sldMk cId="604877402" sldId="471"/>
        </pc:sldMkLst>
        <pc:spChg chg="add">
          <ac:chgData name="Doan, Thi Ngoc My" userId="744f0d41-3bab-408e-ac2a-32babde015ec" providerId="ADAL" clId="{8C132C1F-1BCA-4090-803C-14D66CAA5DBD}" dt="2021-01-08T08:57:54.077" v="935" actId="26606"/>
          <ac:spMkLst>
            <pc:docMk/>
            <pc:sldMk cId="604877402" sldId="471"/>
            <ac:spMk id="7" creationId="{69D184B2-2226-4E31-BCCB-444330767440}"/>
          </ac:spMkLst>
        </pc:spChg>
        <pc:spChg chg="add">
          <ac:chgData name="Doan, Thi Ngoc My" userId="744f0d41-3bab-408e-ac2a-32babde015ec" providerId="ADAL" clId="{8C132C1F-1BCA-4090-803C-14D66CAA5DBD}" dt="2021-01-08T08:57:54.077" v="935" actId="26606"/>
          <ac:spMkLst>
            <pc:docMk/>
            <pc:sldMk cId="604877402" sldId="471"/>
            <ac:spMk id="9" creationId="{1AC4D4E3-486A-464A-8EC8-D44881097267}"/>
          </ac:spMkLst>
        </pc:spChg>
        <pc:spChg chg="add">
          <ac:chgData name="Doan, Thi Ngoc My" userId="744f0d41-3bab-408e-ac2a-32babde015ec" providerId="ADAL" clId="{8C132C1F-1BCA-4090-803C-14D66CAA5DBD}" dt="2021-01-08T08:57:54.077" v="935" actId="26606"/>
          <ac:spMkLst>
            <pc:docMk/>
            <pc:sldMk cId="604877402" sldId="471"/>
            <ac:spMk id="11" creationId="{864DE13E-58EB-4475-B79C-0D4FC651239B}"/>
          </ac:spMkLst>
        </pc:spChg>
        <pc:picChg chg="mod">
          <ac:chgData name="Doan, Thi Ngoc My" userId="744f0d41-3bab-408e-ac2a-32babde015ec" providerId="ADAL" clId="{8C132C1F-1BCA-4090-803C-14D66CAA5DBD}" dt="2021-01-08T08:57:54.077" v="935" actId="26606"/>
          <ac:picMkLst>
            <pc:docMk/>
            <pc:sldMk cId="604877402" sldId="471"/>
            <ac:picMk id="2" creationId="{00000000-0000-0000-0000-000000000000}"/>
          </ac:picMkLst>
        </pc:picChg>
      </pc:sldChg>
      <pc:sldChg chg="addSp delSp modSp mod setBg">
        <pc:chgData name="Doan, Thi Ngoc My" userId="744f0d41-3bab-408e-ac2a-32babde015ec" providerId="ADAL" clId="{8C132C1F-1BCA-4090-803C-14D66CAA5DBD}" dt="2021-01-08T07:14:05.262" v="154" actId="26606"/>
        <pc:sldMkLst>
          <pc:docMk/>
          <pc:sldMk cId="3551430286" sldId="482"/>
        </pc:sldMkLst>
        <pc:spChg chg="mod">
          <ac:chgData name="Doan, Thi Ngoc My" userId="744f0d41-3bab-408e-ac2a-32babde015ec" providerId="ADAL" clId="{8C132C1F-1BCA-4090-803C-14D66CAA5DBD}" dt="2021-01-08T07:14:05.262" v="154" actId="26606"/>
          <ac:spMkLst>
            <pc:docMk/>
            <pc:sldMk cId="3551430286" sldId="482"/>
            <ac:spMk id="2" creationId="{00000000-0000-0000-0000-000000000000}"/>
          </ac:spMkLst>
        </pc:spChg>
        <pc:spChg chg="mod">
          <ac:chgData name="Doan, Thi Ngoc My" userId="744f0d41-3bab-408e-ac2a-32babde015ec" providerId="ADAL" clId="{8C132C1F-1BCA-4090-803C-14D66CAA5DBD}" dt="2021-01-08T07:14:05.262" v="154" actId="26606"/>
          <ac:spMkLst>
            <pc:docMk/>
            <pc:sldMk cId="3551430286" sldId="482"/>
            <ac:spMk id="3" creationId="{00000000-0000-0000-0000-000000000000}"/>
          </ac:spMkLst>
        </pc:spChg>
        <pc:spChg chg="add del">
          <ac:chgData name="Doan, Thi Ngoc My" userId="744f0d41-3bab-408e-ac2a-32babde015ec" providerId="ADAL" clId="{8C132C1F-1BCA-4090-803C-14D66CAA5DBD}" dt="2021-01-08T07:14:05.262" v="154" actId="26606"/>
          <ac:spMkLst>
            <pc:docMk/>
            <pc:sldMk cId="3551430286" sldId="482"/>
            <ac:spMk id="8" creationId="{7CB4857B-ED7C-444D-9F04-2F885114A1C2}"/>
          </ac:spMkLst>
        </pc:spChg>
        <pc:spChg chg="add del">
          <ac:chgData name="Doan, Thi Ngoc My" userId="744f0d41-3bab-408e-ac2a-32babde015ec" providerId="ADAL" clId="{8C132C1F-1BCA-4090-803C-14D66CAA5DBD}" dt="2021-01-08T07:14:05.262" v="154" actId="26606"/>
          <ac:spMkLst>
            <pc:docMk/>
            <pc:sldMk cId="3551430286" sldId="482"/>
            <ac:spMk id="10" creationId="{D18046FB-44EA-4FD8-A585-EA09A319B2D0}"/>
          </ac:spMkLst>
        </pc:spChg>
        <pc:spChg chg="add del">
          <ac:chgData name="Doan, Thi Ngoc My" userId="744f0d41-3bab-408e-ac2a-32babde015ec" providerId="ADAL" clId="{8C132C1F-1BCA-4090-803C-14D66CAA5DBD}" dt="2021-01-08T07:14:05.262" v="154" actId="26606"/>
          <ac:spMkLst>
            <pc:docMk/>
            <pc:sldMk cId="3551430286" sldId="482"/>
            <ac:spMk id="12" creationId="{479F5F2B-8B58-4140-AE6A-51F6C67B18D9}"/>
          </ac:spMkLst>
        </pc:spChg>
        <pc:spChg chg="add">
          <ac:chgData name="Doan, Thi Ngoc My" userId="744f0d41-3bab-408e-ac2a-32babde015ec" providerId="ADAL" clId="{8C132C1F-1BCA-4090-803C-14D66CAA5DBD}" dt="2021-01-08T07:14:05.262" v="154" actId="26606"/>
          <ac:spMkLst>
            <pc:docMk/>
            <pc:sldMk cId="3551430286" sldId="482"/>
            <ac:spMk id="17" creationId="{1B15ED52-F352-441B-82BF-E0EA34836D08}"/>
          </ac:spMkLst>
        </pc:spChg>
        <pc:spChg chg="add">
          <ac:chgData name="Doan, Thi Ngoc My" userId="744f0d41-3bab-408e-ac2a-32babde015ec" providerId="ADAL" clId="{8C132C1F-1BCA-4090-803C-14D66CAA5DBD}" dt="2021-01-08T07:14:05.262" v="154" actId="26606"/>
          <ac:spMkLst>
            <pc:docMk/>
            <pc:sldMk cId="3551430286" sldId="482"/>
            <ac:spMk id="19" creationId="{3B2E3793-BFE6-45A2-9B7B-E18844431C99}"/>
          </ac:spMkLst>
        </pc:spChg>
        <pc:spChg chg="add">
          <ac:chgData name="Doan, Thi Ngoc My" userId="744f0d41-3bab-408e-ac2a-32babde015ec" providerId="ADAL" clId="{8C132C1F-1BCA-4090-803C-14D66CAA5DBD}" dt="2021-01-08T07:14:05.262" v="154" actId="26606"/>
          <ac:spMkLst>
            <pc:docMk/>
            <pc:sldMk cId="3551430286" sldId="482"/>
            <ac:spMk id="21" creationId="{BC4C4868-CB8F-4AF9-9CDB-8108F2C19B67}"/>
          </ac:spMkLst>
        </pc:spChg>
        <pc:spChg chg="add">
          <ac:chgData name="Doan, Thi Ngoc My" userId="744f0d41-3bab-408e-ac2a-32babde015ec" providerId="ADAL" clId="{8C132C1F-1BCA-4090-803C-14D66CAA5DBD}" dt="2021-01-08T07:14:05.262" v="154" actId="26606"/>
          <ac:spMkLst>
            <pc:docMk/>
            <pc:sldMk cId="3551430286" sldId="482"/>
            <ac:spMk id="23" creationId="{375E0459-6403-40CD-989D-56A4407CA12E}"/>
          </ac:spMkLst>
        </pc:spChg>
        <pc:spChg chg="add">
          <ac:chgData name="Doan, Thi Ngoc My" userId="744f0d41-3bab-408e-ac2a-32babde015ec" providerId="ADAL" clId="{8C132C1F-1BCA-4090-803C-14D66CAA5DBD}" dt="2021-01-08T07:14:05.262" v="154" actId="26606"/>
          <ac:spMkLst>
            <pc:docMk/>
            <pc:sldMk cId="3551430286" sldId="482"/>
            <ac:spMk id="25" creationId="{53E5B1A8-3AC9-4BD1-9BBC-78CA94F2D1BA}"/>
          </ac:spMkLst>
        </pc:spChg>
      </pc:sldChg>
      <pc:sldChg chg="addSp modSp mod setBg">
        <pc:chgData name="Doan, Thi Ngoc My" userId="744f0d41-3bab-408e-ac2a-32babde015ec" providerId="ADAL" clId="{8C132C1F-1BCA-4090-803C-14D66CAA5DBD}" dt="2021-01-08T07:26:12.997" v="288" actId="26606"/>
        <pc:sldMkLst>
          <pc:docMk/>
          <pc:sldMk cId="1046629994" sldId="483"/>
        </pc:sldMkLst>
        <pc:spChg chg="mod">
          <ac:chgData name="Doan, Thi Ngoc My" userId="744f0d41-3bab-408e-ac2a-32babde015ec" providerId="ADAL" clId="{8C132C1F-1BCA-4090-803C-14D66CAA5DBD}" dt="2021-01-08T07:26:12.997" v="288" actId="26606"/>
          <ac:spMkLst>
            <pc:docMk/>
            <pc:sldMk cId="1046629994" sldId="483"/>
            <ac:spMk id="2" creationId="{00000000-0000-0000-0000-000000000000}"/>
          </ac:spMkLst>
        </pc:spChg>
        <pc:spChg chg="mod">
          <ac:chgData name="Doan, Thi Ngoc My" userId="744f0d41-3bab-408e-ac2a-32babde015ec" providerId="ADAL" clId="{8C132C1F-1BCA-4090-803C-14D66CAA5DBD}" dt="2021-01-08T07:26:12.997" v="288" actId="26606"/>
          <ac:spMkLst>
            <pc:docMk/>
            <pc:sldMk cId="1046629994" sldId="483"/>
            <ac:spMk id="3" creationId="{00000000-0000-0000-0000-000000000000}"/>
          </ac:spMkLst>
        </pc:spChg>
        <pc:spChg chg="add">
          <ac:chgData name="Doan, Thi Ngoc My" userId="744f0d41-3bab-408e-ac2a-32babde015ec" providerId="ADAL" clId="{8C132C1F-1BCA-4090-803C-14D66CAA5DBD}" dt="2021-01-08T07:26:12.997" v="288" actId="26606"/>
          <ac:spMkLst>
            <pc:docMk/>
            <pc:sldMk cId="1046629994" sldId="483"/>
            <ac:spMk id="10" creationId="{FF0330B1-AAAC-427D-8A95-40380162BC65}"/>
          </ac:spMkLst>
        </pc:spChg>
        <pc:picChg chg="add">
          <ac:chgData name="Doan, Thi Ngoc My" userId="744f0d41-3bab-408e-ac2a-32babde015ec" providerId="ADAL" clId="{8C132C1F-1BCA-4090-803C-14D66CAA5DBD}" dt="2021-01-08T07:26:12.997" v="288" actId="26606"/>
          <ac:picMkLst>
            <pc:docMk/>
            <pc:sldMk cId="1046629994" sldId="483"/>
            <ac:picMk id="7" creationId="{F845D9D0-855A-4655-ACCF-2DF703561D0C}"/>
          </ac:picMkLst>
        </pc:picChg>
      </pc:sldChg>
      <pc:sldChg chg="addSp delSp modSp mod setBg setClrOvrMap">
        <pc:chgData name="Doan, Thi Ngoc My" userId="744f0d41-3bab-408e-ac2a-32babde015ec" providerId="ADAL" clId="{8C132C1F-1BCA-4090-803C-14D66CAA5DBD}" dt="2021-01-08T07:28:02.998" v="308" actId="26606"/>
        <pc:sldMkLst>
          <pc:docMk/>
          <pc:sldMk cId="1572216027" sldId="488"/>
        </pc:sldMkLst>
        <pc:spChg chg="mod ord">
          <ac:chgData name="Doan, Thi Ngoc My" userId="744f0d41-3bab-408e-ac2a-32babde015ec" providerId="ADAL" clId="{8C132C1F-1BCA-4090-803C-14D66CAA5DBD}" dt="2021-01-08T07:28:02.998" v="308" actId="26606"/>
          <ac:spMkLst>
            <pc:docMk/>
            <pc:sldMk cId="1572216027" sldId="488"/>
            <ac:spMk id="2" creationId="{00000000-0000-0000-0000-000000000000}"/>
          </ac:spMkLst>
        </pc:spChg>
        <pc:spChg chg="add del">
          <ac:chgData name="Doan, Thi Ngoc My" userId="744f0d41-3bab-408e-ac2a-32babde015ec" providerId="ADAL" clId="{8C132C1F-1BCA-4090-803C-14D66CAA5DBD}" dt="2021-01-08T07:28:02.998" v="308" actId="26606"/>
          <ac:spMkLst>
            <pc:docMk/>
            <pc:sldMk cId="1572216027" sldId="488"/>
            <ac:spMk id="9" creationId="{53F29798-D584-4792-9B62-3F5F5C36D619}"/>
          </ac:spMkLst>
        </pc:spChg>
        <pc:spChg chg="add">
          <ac:chgData name="Doan, Thi Ngoc My" userId="744f0d41-3bab-408e-ac2a-32babde015ec" providerId="ADAL" clId="{8C132C1F-1BCA-4090-803C-14D66CAA5DBD}" dt="2021-01-08T07:28:02.998" v="308" actId="26606"/>
          <ac:spMkLst>
            <pc:docMk/>
            <pc:sldMk cId="1572216027" sldId="488"/>
            <ac:spMk id="14" creationId="{9203DE33-2CD4-4CA8-9AF3-37C3B65133B0}"/>
          </ac:spMkLst>
        </pc:spChg>
        <pc:spChg chg="add">
          <ac:chgData name="Doan, Thi Ngoc My" userId="744f0d41-3bab-408e-ac2a-32babde015ec" providerId="ADAL" clId="{8C132C1F-1BCA-4090-803C-14D66CAA5DBD}" dt="2021-01-08T07:28:02.998" v="308" actId="26606"/>
          <ac:spMkLst>
            <pc:docMk/>
            <pc:sldMk cId="1572216027" sldId="488"/>
            <ac:spMk id="16" creationId="{0AF57B88-1D4C-41FA-A761-EC1DD10C35CB}"/>
          </ac:spMkLst>
        </pc:spChg>
        <pc:spChg chg="add">
          <ac:chgData name="Doan, Thi Ngoc My" userId="744f0d41-3bab-408e-ac2a-32babde015ec" providerId="ADAL" clId="{8C132C1F-1BCA-4090-803C-14D66CAA5DBD}" dt="2021-01-08T07:28:02.998" v="308" actId="26606"/>
          <ac:spMkLst>
            <pc:docMk/>
            <pc:sldMk cId="1572216027" sldId="488"/>
            <ac:spMk id="18" creationId="{D2548F45-5164-4ABB-8212-7F293FDED8D4}"/>
          </ac:spMkLst>
        </pc:spChg>
        <pc:spChg chg="add">
          <ac:chgData name="Doan, Thi Ngoc My" userId="744f0d41-3bab-408e-ac2a-32babde015ec" providerId="ADAL" clId="{8C132C1F-1BCA-4090-803C-14D66CAA5DBD}" dt="2021-01-08T07:28:02.998" v="308" actId="26606"/>
          <ac:spMkLst>
            <pc:docMk/>
            <pc:sldMk cId="1572216027" sldId="488"/>
            <ac:spMk id="20" creationId="{5E81CCFB-7BEF-4186-86FB-D09450B4D02D}"/>
          </ac:spMkLst>
        </pc:spChg>
        <pc:picChg chg="mod">
          <ac:chgData name="Doan, Thi Ngoc My" userId="744f0d41-3bab-408e-ac2a-32babde015ec" providerId="ADAL" clId="{8C132C1F-1BCA-4090-803C-14D66CAA5DBD}" dt="2021-01-08T07:28:02.998" v="308" actId="26606"/>
          <ac:picMkLst>
            <pc:docMk/>
            <pc:sldMk cId="1572216027" sldId="488"/>
            <ac:picMk id="4" creationId="{00000000-0000-0000-0000-000000000000}"/>
          </ac:picMkLst>
        </pc:picChg>
      </pc:sldChg>
      <pc:sldChg chg="addSp delSp modSp setBg">
        <pc:chgData name="Doan, Thi Ngoc My" userId="744f0d41-3bab-408e-ac2a-32babde015ec" providerId="ADAL" clId="{8C132C1F-1BCA-4090-803C-14D66CAA5DBD}" dt="2021-01-08T07:35:20.458" v="404"/>
        <pc:sldMkLst>
          <pc:docMk/>
          <pc:sldMk cId="1442239623" sldId="497"/>
        </pc:sldMkLst>
        <pc:spChg chg="mod">
          <ac:chgData name="Doan, Thi Ngoc My" userId="744f0d41-3bab-408e-ac2a-32babde015ec" providerId="ADAL" clId="{8C132C1F-1BCA-4090-803C-14D66CAA5DBD}" dt="2021-01-08T07:34:58.071" v="397" actId="1076"/>
          <ac:spMkLst>
            <pc:docMk/>
            <pc:sldMk cId="1442239623" sldId="497"/>
            <ac:spMk id="2" creationId="{00000000-0000-0000-0000-000000000000}"/>
          </ac:spMkLst>
        </pc:spChg>
        <pc:spChg chg="del">
          <ac:chgData name="Doan, Thi Ngoc My" userId="744f0d41-3bab-408e-ac2a-32babde015ec" providerId="ADAL" clId="{8C132C1F-1BCA-4090-803C-14D66CAA5DBD}" dt="2021-01-08T07:34:40.411" v="395"/>
          <ac:spMkLst>
            <pc:docMk/>
            <pc:sldMk cId="1442239623" sldId="497"/>
            <ac:spMk id="5" creationId="{00000000-0000-0000-0000-000000000000}"/>
          </ac:spMkLst>
        </pc:spChg>
        <pc:spChg chg="add mod">
          <ac:chgData name="Doan, Thi Ngoc My" userId="744f0d41-3bab-408e-ac2a-32babde015ec" providerId="ADAL" clId="{8C132C1F-1BCA-4090-803C-14D66CAA5DBD}" dt="2021-01-08T07:35:12.327" v="403" actId="1076"/>
          <ac:spMkLst>
            <pc:docMk/>
            <pc:sldMk cId="1442239623" sldId="497"/>
            <ac:spMk id="6" creationId="{62070F32-F5D7-45CF-AB5D-8DEBD5DF4770}"/>
          </ac:spMkLst>
        </pc:spChg>
      </pc:sldChg>
      <pc:sldChg chg="modSp">
        <pc:chgData name="Doan, Thi Ngoc My" userId="744f0d41-3bab-408e-ac2a-32babde015ec" providerId="ADAL" clId="{8C132C1F-1BCA-4090-803C-14D66CAA5DBD}" dt="2021-01-08T08:30:55.072" v="825" actId="1076"/>
        <pc:sldMkLst>
          <pc:docMk/>
          <pc:sldMk cId="4225532738" sldId="498"/>
        </pc:sldMkLst>
        <pc:spChg chg="mod">
          <ac:chgData name="Doan, Thi Ngoc My" userId="744f0d41-3bab-408e-ac2a-32babde015ec" providerId="ADAL" clId="{8C132C1F-1BCA-4090-803C-14D66CAA5DBD}" dt="2021-01-08T08:30:55.072" v="825" actId="1076"/>
          <ac:spMkLst>
            <pc:docMk/>
            <pc:sldMk cId="4225532738" sldId="498"/>
            <ac:spMk id="2" creationId="{00000000-0000-0000-0000-000000000000}"/>
          </ac:spMkLst>
        </pc:spChg>
      </pc:sldChg>
      <pc:sldChg chg="addSp delSp modSp">
        <pc:chgData name="Doan, Thi Ngoc My" userId="744f0d41-3bab-408e-ac2a-32babde015ec" providerId="ADAL" clId="{8C132C1F-1BCA-4090-803C-14D66CAA5DBD}" dt="2021-01-08T09:00:40.223" v="983" actId="1076"/>
        <pc:sldMkLst>
          <pc:docMk/>
          <pc:sldMk cId="454334190" sldId="499"/>
        </pc:sldMkLst>
        <pc:spChg chg="add mod">
          <ac:chgData name="Doan, Thi Ngoc My" userId="744f0d41-3bab-408e-ac2a-32babde015ec" providerId="ADAL" clId="{8C132C1F-1BCA-4090-803C-14D66CAA5DBD}" dt="2021-01-08T09:00:05.647" v="969" actId="1076"/>
          <ac:spMkLst>
            <pc:docMk/>
            <pc:sldMk cId="454334190" sldId="499"/>
            <ac:spMk id="2" creationId="{C86691A3-81DA-424D-9754-E08407E18A26}"/>
          </ac:spMkLst>
        </pc:spChg>
        <pc:spChg chg="add del mod">
          <ac:chgData name="Doan, Thi Ngoc My" userId="744f0d41-3bab-408e-ac2a-32babde015ec" providerId="ADAL" clId="{8C132C1F-1BCA-4090-803C-14D66CAA5DBD}" dt="2021-01-08T09:00:16.272" v="975" actId="1076"/>
          <ac:spMkLst>
            <pc:docMk/>
            <pc:sldMk cId="454334190" sldId="499"/>
            <ac:spMk id="7" creationId="{074495AC-D126-476A-ABBD-EE51A76B0513}"/>
          </ac:spMkLst>
        </pc:spChg>
        <pc:spChg chg="mod">
          <ac:chgData name="Doan, Thi Ngoc My" userId="744f0d41-3bab-408e-ac2a-32babde015ec" providerId="ADAL" clId="{8C132C1F-1BCA-4090-803C-14D66CAA5DBD}" dt="2021-01-08T09:00:40.223" v="983" actId="1076"/>
          <ac:spMkLst>
            <pc:docMk/>
            <pc:sldMk cId="454334190" sldId="499"/>
            <ac:spMk id="10" creationId="{18655105-D660-4B5A-AFF0-31ABB0437D64}"/>
          </ac:spMkLst>
        </pc:spChg>
        <pc:spChg chg="mod">
          <ac:chgData name="Doan, Thi Ngoc My" userId="744f0d41-3bab-408e-ac2a-32babde015ec" providerId="ADAL" clId="{8C132C1F-1BCA-4090-803C-14D66CAA5DBD}" dt="2021-01-08T09:00:00.672" v="968" actId="1076"/>
          <ac:spMkLst>
            <pc:docMk/>
            <pc:sldMk cId="454334190" sldId="499"/>
            <ac:spMk id="18" creationId="{5C744300-68B0-4DF3-BAAB-9E1D6837C4D1}"/>
          </ac:spMkLst>
        </pc:spChg>
        <pc:picChg chg="mod">
          <ac:chgData name="Doan, Thi Ngoc My" userId="744f0d41-3bab-408e-ac2a-32babde015ec" providerId="ADAL" clId="{8C132C1F-1BCA-4090-803C-14D66CAA5DBD}" dt="2021-01-08T08:58:52.575" v="944" actId="14100"/>
          <ac:picMkLst>
            <pc:docMk/>
            <pc:sldMk cId="454334190" sldId="499"/>
            <ac:picMk id="2054" creationId="{A150055D-1B6F-4D45-9A0C-2BC818F6BACE}"/>
          </ac:picMkLst>
        </pc:picChg>
      </pc:sldChg>
      <pc:sldChg chg="modSp setBg">
        <pc:chgData name="Doan, Thi Ngoc My" userId="744f0d41-3bab-408e-ac2a-32babde015ec" providerId="ADAL" clId="{8C132C1F-1BCA-4090-803C-14D66CAA5DBD}" dt="2021-01-08T09:00:58.831" v="985"/>
        <pc:sldMkLst>
          <pc:docMk/>
          <pc:sldMk cId="1594025723" sldId="500"/>
        </pc:sldMkLst>
        <pc:picChg chg="mod">
          <ac:chgData name="Doan, Thi Ngoc My" userId="744f0d41-3bab-408e-ac2a-32babde015ec" providerId="ADAL" clId="{8C132C1F-1BCA-4090-803C-14D66CAA5DBD}" dt="2021-01-08T09:00:51.583" v="984" actId="1076"/>
          <ac:picMkLst>
            <pc:docMk/>
            <pc:sldMk cId="1594025723" sldId="500"/>
            <ac:picMk id="14" creationId="{E57CC61B-5BCE-4A5B-BA8D-8320531D43FC}"/>
          </ac:picMkLst>
        </pc:picChg>
      </pc:sldChg>
      <pc:sldChg chg="addSp delSp modSp mod setBg">
        <pc:chgData name="Doan, Thi Ngoc My" userId="744f0d41-3bab-408e-ac2a-32babde015ec" providerId="ADAL" clId="{8C132C1F-1BCA-4090-803C-14D66CAA5DBD}" dt="2021-01-08T07:19:41.534" v="198" actId="1076"/>
        <pc:sldMkLst>
          <pc:docMk/>
          <pc:sldMk cId="384390920" sldId="503"/>
        </pc:sldMkLst>
        <pc:spChg chg="mod ord">
          <ac:chgData name="Doan, Thi Ngoc My" userId="744f0d41-3bab-408e-ac2a-32babde015ec" providerId="ADAL" clId="{8C132C1F-1BCA-4090-803C-14D66CAA5DBD}" dt="2021-01-08T07:19:41.534" v="198" actId="1076"/>
          <ac:spMkLst>
            <pc:docMk/>
            <pc:sldMk cId="384390920" sldId="503"/>
            <ac:spMk id="2" creationId="{00000000-0000-0000-0000-000000000000}"/>
          </ac:spMkLst>
        </pc:spChg>
        <pc:spChg chg="add del">
          <ac:chgData name="Doan, Thi Ngoc My" userId="744f0d41-3bab-408e-ac2a-32babde015ec" providerId="ADAL" clId="{8C132C1F-1BCA-4090-803C-14D66CAA5DBD}" dt="2021-01-08T07:07:08.573" v="65" actId="26606"/>
          <ac:spMkLst>
            <pc:docMk/>
            <pc:sldMk cId="384390920" sldId="503"/>
            <ac:spMk id="9" creationId="{BEE73255-8084-4DF9-BB0B-15EAC92E2CB9}"/>
          </ac:spMkLst>
        </pc:spChg>
        <pc:spChg chg="add del">
          <ac:chgData name="Doan, Thi Ngoc My" userId="744f0d41-3bab-408e-ac2a-32babde015ec" providerId="ADAL" clId="{8C132C1F-1BCA-4090-803C-14D66CAA5DBD}" dt="2021-01-08T07:07:08.573" v="65" actId="26606"/>
          <ac:spMkLst>
            <pc:docMk/>
            <pc:sldMk cId="384390920" sldId="503"/>
            <ac:spMk id="11" creationId="{67048353-8981-459A-9BC6-9711CE462E06}"/>
          </ac:spMkLst>
        </pc:spChg>
        <pc:spChg chg="add del">
          <ac:chgData name="Doan, Thi Ngoc My" userId="744f0d41-3bab-408e-ac2a-32babde015ec" providerId="ADAL" clId="{8C132C1F-1BCA-4090-803C-14D66CAA5DBD}" dt="2021-01-08T07:07:23.877" v="67" actId="26606"/>
          <ac:spMkLst>
            <pc:docMk/>
            <pc:sldMk cId="384390920" sldId="503"/>
            <ac:spMk id="13" creationId="{3A826B85-D58A-48FB-ABB8-881A5F8CC27B}"/>
          </ac:spMkLst>
        </pc:spChg>
        <pc:spChg chg="add del">
          <ac:chgData name="Doan, Thi Ngoc My" userId="744f0d41-3bab-408e-ac2a-32babde015ec" providerId="ADAL" clId="{8C132C1F-1BCA-4090-803C-14D66CAA5DBD}" dt="2021-01-08T07:07:23.877" v="67" actId="26606"/>
          <ac:spMkLst>
            <pc:docMk/>
            <pc:sldMk cId="384390920" sldId="503"/>
            <ac:spMk id="14" creationId="{20B579A7-44A3-4863-B4F6-E1E3D667A58D}"/>
          </ac:spMkLst>
        </pc:spChg>
        <pc:spChg chg="add">
          <ac:chgData name="Doan, Thi Ngoc My" userId="744f0d41-3bab-408e-ac2a-32babde015ec" providerId="ADAL" clId="{8C132C1F-1BCA-4090-803C-14D66CAA5DBD}" dt="2021-01-08T07:19:13.978" v="191"/>
          <ac:spMkLst>
            <pc:docMk/>
            <pc:sldMk cId="384390920" sldId="503"/>
            <ac:spMk id="15" creationId="{7DA4A841-3472-465B-BF4C-3B9AD23AFBF4}"/>
          </ac:spMkLst>
        </pc:spChg>
        <pc:spChg chg="add del">
          <ac:chgData name="Doan, Thi Ngoc My" userId="744f0d41-3bab-408e-ac2a-32babde015ec" providerId="ADAL" clId="{8C132C1F-1BCA-4090-803C-14D66CAA5DBD}" dt="2021-01-08T07:18:44.845" v="188" actId="26606"/>
          <ac:spMkLst>
            <pc:docMk/>
            <pc:sldMk cId="384390920" sldId="503"/>
            <ac:spMk id="16" creationId="{BEE73255-8084-4DF9-BB0B-15EAC92E2CB9}"/>
          </ac:spMkLst>
        </pc:spChg>
        <pc:spChg chg="add del">
          <ac:chgData name="Doan, Thi Ngoc My" userId="744f0d41-3bab-408e-ac2a-32babde015ec" providerId="ADAL" clId="{8C132C1F-1BCA-4090-803C-14D66CAA5DBD}" dt="2021-01-08T07:18:44.845" v="188" actId="26606"/>
          <ac:spMkLst>
            <pc:docMk/>
            <pc:sldMk cId="384390920" sldId="503"/>
            <ac:spMk id="17" creationId="{67048353-8981-459A-9BC6-9711CE462E06}"/>
          </ac:spMkLst>
        </pc:spChg>
        <pc:spChg chg="add">
          <ac:chgData name="Doan, Thi Ngoc My" userId="744f0d41-3bab-408e-ac2a-32babde015ec" providerId="ADAL" clId="{8C132C1F-1BCA-4090-803C-14D66CAA5DBD}" dt="2021-01-08T07:18:44.845" v="188" actId="26606"/>
          <ac:spMkLst>
            <pc:docMk/>
            <pc:sldMk cId="384390920" sldId="503"/>
            <ac:spMk id="22" creationId="{B34F5AD2-EDBD-4BBD-A55C-EAFFD0C7097A}"/>
          </ac:spMkLst>
        </pc:spChg>
        <pc:spChg chg="add">
          <ac:chgData name="Doan, Thi Ngoc My" userId="744f0d41-3bab-408e-ac2a-32babde015ec" providerId="ADAL" clId="{8C132C1F-1BCA-4090-803C-14D66CAA5DBD}" dt="2021-01-08T07:18:44.845" v="188" actId="26606"/>
          <ac:spMkLst>
            <pc:docMk/>
            <pc:sldMk cId="384390920" sldId="503"/>
            <ac:spMk id="24" creationId="{C3896A03-3945-419A-B66B-4EE266EDD152}"/>
          </ac:spMkLst>
        </pc:spChg>
        <pc:spChg chg="add">
          <ac:chgData name="Doan, Thi Ngoc My" userId="744f0d41-3bab-408e-ac2a-32babde015ec" providerId="ADAL" clId="{8C132C1F-1BCA-4090-803C-14D66CAA5DBD}" dt="2021-01-08T07:18:44.845" v="188" actId="26606"/>
          <ac:spMkLst>
            <pc:docMk/>
            <pc:sldMk cId="384390920" sldId="503"/>
            <ac:spMk id="26" creationId="{6832F003-FCA6-4CFB-A2EA-308F3AA257D1}"/>
          </ac:spMkLst>
        </pc:spChg>
        <pc:picChg chg="mod ord">
          <ac:chgData name="Doan, Thi Ngoc My" userId="744f0d41-3bab-408e-ac2a-32babde015ec" providerId="ADAL" clId="{8C132C1F-1BCA-4090-803C-14D66CAA5DBD}" dt="2021-01-08T07:19:37.936" v="197" actId="1076"/>
          <ac:picMkLst>
            <pc:docMk/>
            <pc:sldMk cId="384390920" sldId="503"/>
            <ac:picMk id="4" creationId="{00000000-0000-0000-0000-000000000000}"/>
          </ac:picMkLst>
        </pc:picChg>
      </pc:sldChg>
      <pc:sldChg chg="addSp delSp modSp mod setBg">
        <pc:chgData name="Doan, Thi Ngoc My" userId="744f0d41-3bab-408e-ac2a-32babde015ec" providerId="ADAL" clId="{8C132C1F-1BCA-4090-803C-14D66CAA5DBD}" dt="2021-01-08T07:18:11.450" v="187" actId="403"/>
        <pc:sldMkLst>
          <pc:docMk/>
          <pc:sldMk cId="1411717725" sldId="504"/>
        </pc:sldMkLst>
        <pc:spChg chg="mod ord">
          <ac:chgData name="Doan, Thi Ngoc My" userId="744f0d41-3bab-408e-ac2a-32babde015ec" providerId="ADAL" clId="{8C132C1F-1BCA-4090-803C-14D66CAA5DBD}" dt="2021-01-08T07:18:11.450" v="187" actId="403"/>
          <ac:spMkLst>
            <pc:docMk/>
            <pc:sldMk cId="1411717725" sldId="504"/>
            <ac:spMk id="2" creationId="{00000000-0000-0000-0000-000000000000}"/>
          </ac:spMkLst>
        </pc:spChg>
        <pc:spChg chg="add mod ord">
          <ac:chgData name="Doan, Thi Ngoc My" userId="744f0d41-3bab-408e-ac2a-32babde015ec" providerId="ADAL" clId="{8C132C1F-1BCA-4090-803C-14D66CAA5DBD}" dt="2021-01-08T07:17:52.328" v="174" actId="2085"/>
          <ac:spMkLst>
            <pc:docMk/>
            <pc:sldMk cId="1411717725" sldId="504"/>
            <ac:spMk id="3" creationId="{7E1B6D45-3881-4E87-95AA-650BA3C6369F}"/>
          </ac:spMkLst>
        </pc:spChg>
        <pc:spChg chg="add del">
          <ac:chgData name="Doan, Thi Ngoc My" userId="744f0d41-3bab-408e-ac2a-32babde015ec" providerId="ADAL" clId="{8C132C1F-1BCA-4090-803C-14D66CAA5DBD}" dt="2021-01-08T07:14:57.724" v="160" actId="26606"/>
          <ac:spMkLst>
            <pc:docMk/>
            <pc:sldMk cId="1411717725" sldId="504"/>
            <ac:spMk id="71" creationId="{BEE73255-8084-4DF9-BB0B-15EAC92E2CB9}"/>
          </ac:spMkLst>
        </pc:spChg>
        <pc:spChg chg="add del">
          <ac:chgData name="Doan, Thi Ngoc My" userId="744f0d41-3bab-408e-ac2a-32babde015ec" providerId="ADAL" clId="{8C132C1F-1BCA-4090-803C-14D66CAA5DBD}" dt="2021-01-08T07:14:57.724" v="160" actId="26606"/>
          <ac:spMkLst>
            <pc:docMk/>
            <pc:sldMk cId="1411717725" sldId="504"/>
            <ac:spMk id="73" creationId="{67048353-8981-459A-9BC6-9711CE462E06}"/>
          </ac:spMkLst>
        </pc:spChg>
        <pc:spChg chg="add">
          <ac:chgData name="Doan, Thi Ngoc My" userId="744f0d41-3bab-408e-ac2a-32babde015ec" providerId="ADAL" clId="{8C132C1F-1BCA-4090-803C-14D66CAA5DBD}" dt="2021-01-08T07:16:37.312" v="161" actId="26606"/>
          <ac:spMkLst>
            <pc:docMk/>
            <pc:sldMk cId="1411717725" sldId="504"/>
            <ac:spMk id="74" creationId="{C3896A03-3945-419A-B66B-4EE266EDD152}"/>
          </ac:spMkLst>
        </pc:spChg>
        <pc:spChg chg="add">
          <ac:chgData name="Doan, Thi Ngoc My" userId="744f0d41-3bab-408e-ac2a-32babde015ec" providerId="ADAL" clId="{8C132C1F-1BCA-4090-803C-14D66CAA5DBD}" dt="2021-01-08T07:16:37.312" v="161" actId="26606"/>
          <ac:spMkLst>
            <pc:docMk/>
            <pc:sldMk cId="1411717725" sldId="504"/>
            <ac:spMk id="76" creationId="{B34F5AD2-EDBD-4BBD-A55C-EAFFD0C7097A}"/>
          </ac:spMkLst>
        </pc:spChg>
        <pc:spChg chg="add del">
          <ac:chgData name="Doan, Thi Ngoc My" userId="744f0d41-3bab-408e-ac2a-32babde015ec" providerId="ADAL" clId="{8C132C1F-1BCA-4090-803C-14D66CAA5DBD}" dt="2021-01-08T07:14:57.710" v="159" actId="26606"/>
          <ac:spMkLst>
            <pc:docMk/>
            <pc:sldMk cId="1411717725" sldId="504"/>
            <ac:spMk id="135" creationId="{16C5FA50-8D52-4617-AF91-5C7B1C8352F1}"/>
          </ac:spMkLst>
        </pc:spChg>
        <pc:spChg chg="add del">
          <ac:chgData name="Doan, Thi Ngoc My" userId="744f0d41-3bab-408e-ac2a-32babde015ec" providerId="ADAL" clId="{8C132C1F-1BCA-4090-803C-14D66CAA5DBD}" dt="2021-01-08T07:14:57.710" v="159" actId="26606"/>
          <ac:spMkLst>
            <pc:docMk/>
            <pc:sldMk cId="1411717725" sldId="504"/>
            <ac:spMk id="137" creationId="{E223798C-12AD-4B0C-A50C-D676347D67CF}"/>
          </ac:spMkLst>
        </pc:spChg>
        <pc:spChg chg="add del">
          <ac:chgData name="Doan, Thi Ngoc My" userId="744f0d41-3bab-408e-ac2a-32babde015ec" providerId="ADAL" clId="{8C132C1F-1BCA-4090-803C-14D66CAA5DBD}" dt="2021-01-08T07:16:37.312" v="161" actId="26606"/>
          <ac:spMkLst>
            <pc:docMk/>
            <pc:sldMk cId="1411717725" sldId="504"/>
            <ac:spMk id="1028" creationId="{BEE73255-8084-4DF9-BB0B-15EAC92E2CB9}"/>
          </ac:spMkLst>
        </pc:spChg>
        <pc:spChg chg="add del">
          <ac:chgData name="Doan, Thi Ngoc My" userId="744f0d41-3bab-408e-ac2a-32babde015ec" providerId="ADAL" clId="{8C132C1F-1BCA-4090-803C-14D66CAA5DBD}" dt="2021-01-08T07:16:37.312" v="161" actId="26606"/>
          <ac:spMkLst>
            <pc:docMk/>
            <pc:sldMk cId="1411717725" sldId="504"/>
            <ac:spMk id="1029" creationId="{67048353-8981-459A-9BC6-9711CE462E06}"/>
          </ac:spMkLst>
        </pc:spChg>
        <pc:picChg chg="mod">
          <ac:chgData name="Doan, Thi Ngoc My" userId="744f0d41-3bab-408e-ac2a-32babde015ec" providerId="ADAL" clId="{8C132C1F-1BCA-4090-803C-14D66CAA5DBD}" dt="2021-01-08T07:17:40.396" v="169" actId="166"/>
          <ac:picMkLst>
            <pc:docMk/>
            <pc:sldMk cId="1411717725" sldId="504"/>
            <ac:picMk id="1026" creationId="{00000000-0000-0000-0000-000000000000}"/>
          </ac:picMkLst>
        </pc:picChg>
      </pc:sldChg>
      <pc:sldChg chg="addSp modSp mod setBg">
        <pc:chgData name="Doan, Thi Ngoc My" userId="744f0d41-3bab-408e-ac2a-32babde015ec" providerId="ADAL" clId="{8C132C1F-1BCA-4090-803C-14D66CAA5DBD}" dt="2021-01-08T07:27:37.903" v="307" actId="14100"/>
        <pc:sldMkLst>
          <pc:docMk/>
          <pc:sldMk cId="3124724499" sldId="506"/>
        </pc:sldMkLst>
        <pc:spChg chg="add">
          <ac:chgData name="Doan, Thi Ngoc My" userId="744f0d41-3bab-408e-ac2a-32babde015ec" providerId="ADAL" clId="{8C132C1F-1BCA-4090-803C-14D66CAA5DBD}" dt="2021-01-08T07:27:32.058" v="305" actId="26606"/>
          <ac:spMkLst>
            <pc:docMk/>
            <pc:sldMk cId="3124724499" sldId="506"/>
            <ac:spMk id="7" creationId="{AB8C311F-7253-4AED-9701-7FC0708C41C7}"/>
          </ac:spMkLst>
        </pc:spChg>
        <pc:spChg chg="add">
          <ac:chgData name="Doan, Thi Ngoc My" userId="744f0d41-3bab-408e-ac2a-32babde015ec" providerId="ADAL" clId="{8C132C1F-1BCA-4090-803C-14D66CAA5DBD}" dt="2021-01-08T07:27:32.058" v="305" actId="26606"/>
          <ac:spMkLst>
            <pc:docMk/>
            <pc:sldMk cId="3124724499" sldId="506"/>
            <ac:spMk id="9" creationId="{E2384209-CB15-4CDF-9D31-C44FD9A3F20D}"/>
          </ac:spMkLst>
        </pc:spChg>
        <pc:spChg chg="add">
          <ac:chgData name="Doan, Thi Ngoc My" userId="744f0d41-3bab-408e-ac2a-32babde015ec" providerId="ADAL" clId="{8C132C1F-1BCA-4090-803C-14D66CAA5DBD}" dt="2021-01-08T07:27:32.058" v="305" actId="26606"/>
          <ac:spMkLst>
            <pc:docMk/>
            <pc:sldMk cId="3124724499" sldId="506"/>
            <ac:spMk id="11" creationId="{2633B3B5-CC90-43F0-8714-D31D1F3F0209}"/>
          </ac:spMkLst>
        </pc:spChg>
        <pc:spChg chg="add">
          <ac:chgData name="Doan, Thi Ngoc My" userId="744f0d41-3bab-408e-ac2a-32babde015ec" providerId="ADAL" clId="{8C132C1F-1BCA-4090-803C-14D66CAA5DBD}" dt="2021-01-08T07:27:32.058" v="305" actId="26606"/>
          <ac:spMkLst>
            <pc:docMk/>
            <pc:sldMk cId="3124724499" sldId="506"/>
            <ac:spMk id="13" creationId="{A8D57A06-A426-446D-B02C-A2DC6B62E45E}"/>
          </ac:spMkLst>
        </pc:spChg>
        <pc:picChg chg="mod">
          <ac:chgData name="Doan, Thi Ngoc My" userId="744f0d41-3bab-408e-ac2a-32babde015ec" providerId="ADAL" clId="{8C132C1F-1BCA-4090-803C-14D66CAA5DBD}" dt="2021-01-08T07:27:37.903" v="307" actId="14100"/>
          <ac:picMkLst>
            <pc:docMk/>
            <pc:sldMk cId="3124724499" sldId="506"/>
            <ac:picMk id="2" creationId="{00000000-0000-0000-0000-000000000000}"/>
          </ac:picMkLst>
        </pc:picChg>
      </pc:sldChg>
      <pc:sldChg chg="addSp delSp modSp mod setBg">
        <pc:chgData name="Doan, Thi Ngoc My" userId="744f0d41-3bab-408e-ac2a-32babde015ec" providerId="ADAL" clId="{8C132C1F-1BCA-4090-803C-14D66CAA5DBD}" dt="2021-01-08T07:28:31.779" v="310" actId="26606"/>
        <pc:sldMkLst>
          <pc:docMk/>
          <pc:sldMk cId="4163449296" sldId="508"/>
        </pc:sldMkLst>
        <pc:spChg chg="mod">
          <ac:chgData name="Doan, Thi Ngoc My" userId="744f0d41-3bab-408e-ac2a-32babde015ec" providerId="ADAL" clId="{8C132C1F-1BCA-4090-803C-14D66CAA5DBD}" dt="2021-01-08T07:28:31.779" v="310" actId="26606"/>
          <ac:spMkLst>
            <pc:docMk/>
            <pc:sldMk cId="4163449296" sldId="508"/>
            <ac:spMk id="2" creationId="{00000000-0000-0000-0000-000000000000}"/>
          </ac:spMkLst>
        </pc:spChg>
        <pc:spChg chg="add del">
          <ac:chgData name="Doan, Thi Ngoc My" userId="744f0d41-3bab-408e-ac2a-32babde015ec" providerId="ADAL" clId="{8C132C1F-1BCA-4090-803C-14D66CAA5DBD}" dt="2021-01-08T07:28:31.779" v="310" actId="26606"/>
          <ac:spMkLst>
            <pc:docMk/>
            <pc:sldMk cId="4163449296" sldId="508"/>
            <ac:spMk id="7" creationId="{43C48B49-6135-48B6-AC0F-97E5D8D1F03F}"/>
          </ac:spMkLst>
        </pc:spChg>
        <pc:spChg chg="add del">
          <ac:chgData name="Doan, Thi Ngoc My" userId="744f0d41-3bab-408e-ac2a-32babde015ec" providerId="ADAL" clId="{8C132C1F-1BCA-4090-803C-14D66CAA5DBD}" dt="2021-01-08T07:28:31.779" v="310" actId="26606"/>
          <ac:spMkLst>
            <pc:docMk/>
            <pc:sldMk cId="4163449296" sldId="508"/>
            <ac:spMk id="9" creationId="{9715DAF0-AE1B-46C9-8A6B-DB2AA05AB91D}"/>
          </ac:spMkLst>
        </pc:spChg>
        <pc:spChg chg="add del">
          <ac:chgData name="Doan, Thi Ngoc My" userId="744f0d41-3bab-408e-ac2a-32babde015ec" providerId="ADAL" clId="{8C132C1F-1BCA-4090-803C-14D66CAA5DBD}" dt="2021-01-08T07:28:31.779" v="310" actId="26606"/>
          <ac:spMkLst>
            <pc:docMk/>
            <pc:sldMk cId="4163449296" sldId="508"/>
            <ac:spMk id="11" creationId="{DC631C0B-6DA6-4E57-8231-CE32B3434A7E}"/>
          </ac:spMkLst>
        </pc:spChg>
        <pc:spChg chg="add del">
          <ac:chgData name="Doan, Thi Ngoc My" userId="744f0d41-3bab-408e-ac2a-32babde015ec" providerId="ADAL" clId="{8C132C1F-1BCA-4090-803C-14D66CAA5DBD}" dt="2021-01-08T07:28:31.779" v="310" actId="26606"/>
          <ac:spMkLst>
            <pc:docMk/>
            <pc:sldMk cId="4163449296" sldId="508"/>
            <ac:spMk id="13" creationId="{F256AC18-FB41-4977-8B0C-F5082335AB7D}"/>
          </ac:spMkLst>
        </pc:spChg>
        <pc:spChg chg="add del">
          <ac:chgData name="Doan, Thi Ngoc My" userId="744f0d41-3bab-408e-ac2a-32babde015ec" providerId="ADAL" clId="{8C132C1F-1BCA-4090-803C-14D66CAA5DBD}" dt="2021-01-08T07:28:31.779" v="310" actId="26606"/>
          <ac:spMkLst>
            <pc:docMk/>
            <pc:sldMk cId="4163449296" sldId="508"/>
            <ac:spMk id="15" creationId="{AFF4A713-7B75-4B21-90D7-5AB19547C728}"/>
          </ac:spMkLst>
        </pc:spChg>
        <pc:spChg chg="add">
          <ac:chgData name="Doan, Thi Ngoc My" userId="744f0d41-3bab-408e-ac2a-32babde015ec" providerId="ADAL" clId="{8C132C1F-1BCA-4090-803C-14D66CAA5DBD}" dt="2021-01-08T07:28:31.779" v="310" actId="26606"/>
          <ac:spMkLst>
            <pc:docMk/>
            <pc:sldMk cId="4163449296" sldId="508"/>
            <ac:spMk id="20" creationId="{56D63398-EEE4-4E6A-BEF3-E92924A2821E}"/>
          </ac:spMkLst>
        </pc:spChg>
        <pc:spChg chg="add">
          <ac:chgData name="Doan, Thi Ngoc My" userId="744f0d41-3bab-408e-ac2a-32babde015ec" providerId="ADAL" clId="{8C132C1F-1BCA-4090-803C-14D66CAA5DBD}" dt="2021-01-08T07:28:31.779" v="310" actId="26606"/>
          <ac:spMkLst>
            <pc:docMk/>
            <pc:sldMk cId="4163449296" sldId="508"/>
            <ac:spMk id="22" creationId="{5CEAD642-85CF-4750-8432-7C80C901F001}"/>
          </ac:spMkLst>
        </pc:spChg>
        <pc:spChg chg="add">
          <ac:chgData name="Doan, Thi Ngoc My" userId="744f0d41-3bab-408e-ac2a-32babde015ec" providerId="ADAL" clId="{8C132C1F-1BCA-4090-803C-14D66CAA5DBD}" dt="2021-01-08T07:28:31.779" v="310" actId="26606"/>
          <ac:spMkLst>
            <pc:docMk/>
            <pc:sldMk cId="4163449296" sldId="508"/>
            <ac:spMk id="24" creationId="{C6804B24-17AC-406D-9636-1332F5DF9AE7}"/>
          </ac:spMkLst>
        </pc:spChg>
        <pc:spChg chg="add">
          <ac:chgData name="Doan, Thi Ngoc My" userId="744f0d41-3bab-408e-ac2a-32babde015ec" providerId="ADAL" clId="{8C132C1F-1BCA-4090-803C-14D66CAA5DBD}" dt="2021-01-08T07:28:31.779" v="310" actId="26606"/>
          <ac:spMkLst>
            <pc:docMk/>
            <pc:sldMk cId="4163449296" sldId="508"/>
            <ac:spMk id="26" creationId="{730D8B3B-9B80-4025-B934-26DC7D7CD231}"/>
          </ac:spMkLst>
        </pc:spChg>
        <pc:spChg chg="add">
          <ac:chgData name="Doan, Thi Ngoc My" userId="744f0d41-3bab-408e-ac2a-32babde015ec" providerId="ADAL" clId="{8C132C1F-1BCA-4090-803C-14D66CAA5DBD}" dt="2021-01-08T07:28:31.779" v="310" actId="26606"/>
          <ac:spMkLst>
            <pc:docMk/>
            <pc:sldMk cId="4163449296" sldId="508"/>
            <ac:spMk id="28" creationId="{B5A1B09C-1565-46F8-B70F-621C5EB48A09}"/>
          </ac:spMkLst>
        </pc:spChg>
        <pc:spChg chg="add">
          <ac:chgData name="Doan, Thi Ngoc My" userId="744f0d41-3bab-408e-ac2a-32babde015ec" providerId="ADAL" clId="{8C132C1F-1BCA-4090-803C-14D66CAA5DBD}" dt="2021-01-08T07:28:31.779" v="310" actId="26606"/>
          <ac:spMkLst>
            <pc:docMk/>
            <pc:sldMk cId="4163449296" sldId="508"/>
            <ac:spMk id="30" creationId="{570DF94D-F28F-435E-AD56-C40FC99AFAA1}"/>
          </ac:spMkLst>
        </pc:spChg>
        <pc:spChg chg="add">
          <ac:chgData name="Doan, Thi Ngoc My" userId="744f0d41-3bab-408e-ac2a-32babde015ec" providerId="ADAL" clId="{8C132C1F-1BCA-4090-803C-14D66CAA5DBD}" dt="2021-01-08T07:28:31.779" v="310" actId="26606"/>
          <ac:spMkLst>
            <pc:docMk/>
            <pc:sldMk cId="4163449296" sldId="508"/>
            <ac:spMk id="32" creationId="{84F952EE-9AAE-4D81-BF98-35DF71334053}"/>
          </ac:spMkLst>
        </pc:spChg>
      </pc:sldChg>
      <pc:sldChg chg="addSp delSp modSp mod setBg">
        <pc:chgData name="Doan, Thi Ngoc My" userId="744f0d41-3bab-408e-ac2a-32babde015ec" providerId="ADAL" clId="{8C132C1F-1BCA-4090-803C-14D66CAA5DBD}" dt="2021-01-08T07:32:35.726" v="383" actId="14100"/>
        <pc:sldMkLst>
          <pc:docMk/>
          <pc:sldMk cId="1288176186" sldId="509"/>
        </pc:sldMkLst>
        <pc:spChg chg="mod">
          <ac:chgData name="Doan, Thi Ngoc My" userId="744f0d41-3bab-408e-ac2a-32babde015ec" providerId="ADAL" clId="{8C132C1F-1BCA-4090-803C-14D66CAA5DBD}" dt="2021-01-08T07:31:40.128" v="355" actId="14100"/>
          <ac:spMkLst>
            <pc:docMk/>
            <pc:sldMk cId="1288176186" sldId="509"/>
            <ac:spMk id="2" creationId="{00000000-0000-0000-0000-000000000000}"/>
          </ac:spMkLst>
        </pc:spChg>
        <pc:spChg chg="add del mod">
          <ac:chgData name="Doan, Thi Ngoc My" userId="744f0d41-3bab-408e-ac2a-32babde015ec" providerId="ADAL" clId="{8C132C1F-1BCA-4090-803C-14D66CAA5DBD}" dt="2021-01-08T07:30:35.341" v="343"/>
          <ac:spMkLst>
            <pc:docMk/>
            <pc:sldMk cId="1288176186" sldId="509"/>
            <ac:spMk id="8" creationId="{ACAB79FD-71F1-4937-933D-7EC968A888FE}"/>
          </ac:spMkLst>
        </pc:spChg>
        <pc:spChg chg="add mod">
          <ac:chgData name="Doan, Thi Ngoc My" userId="744f0d41-3bab-408e-ac2a-32babde015ec" providerId="ADAL" clId="{8C132C1F-1BCA-4090-803C-14D66CAA5DBD}" dt="2021-01-08T07:31:09.927" v="346" actId="1076"/>
          <ac:spMkLst>
            <pc:docMk/>
            <pc:sldMk cId="1288176186" sldId="509"/>
            <ac:spMk id="13" creationId="{40AB0BB8-8D8F-416F-A033-92C27FAF1442}"/>
          </ac:spMkLst>
        </pc:spChg>
        <pc:spChg chg="add del">
          <ac:chgData name="Doan, Thi Ngoc My" userId="744f0d41-3bab-408e-ac2a-32babde015ec" providerId="ADAL" clId="{8C132C1F-1BCA-4090-803C-14D66CAA5DBD}" dt="2021-01-08T07:31:03.129" v="344" actId="26606"/>
          <ac:spMkLst>
            <pc:docMk/>
            <pc:sldMk cId="1288176186" sldId="509"/>
            <ac:spMk id="72" creationId="{979E27D9-03C7-44E2-9FF8-15D0C8506AF7}"/>
          </ac:spMkLst>
        </pc:spChg>
        <pc:spChg chg="add del">
          <ac:chgData name="Doan, Thi Ngoc My" userId="744f0d41-3bab-408e-ac2a-32babde015ec" providerId="ADAL" clId="{8C132C1F-1BCA-4090-803C-14D66CAA5DBD}" dt="2021-01-08T07:31:03.129" v="344" actId="26606"/>
          <ac:spMkLst>
            <pc:docMk/>
            <pc:sldMk cId="1288176186" sldId="509"/>
            <ac:spMk id="74" creationId="{EEBF1590-3B36-48EE-A89D-3B6F3CB256AB}"/>
          </ac:spMkLst>
        </pc:spChg>
        <pc:spChg chg="add del">
          <ac:chgData name="Doan, Thi Ngoc My" userId="744f0d41-3bab-408e-ac2a-32babde015ec" providerId="ADAL" clId="{8C132C1F-1BCA-4090-803C-14D66CAA5DBD}" dt="2021-01-08T07:31:03.129" v="344" actId="26606"/>
          <ac:spMkLst>
            <pc:docMk/>
            <pc:sldMk cId="1288176186" sldId="509"/>
            <ac:spMk id="76" creationId="{AC8F6C8C-AB5A-4548-942D-E3FD40ACBC49}"/>
          </ac:spMkLst>
        </pc:spChg>
        <pc:spChg chg="add">
          <ac:chgData name="Doan, Thi Ngoc My" userId="744f0d41-3bab-408e-ac2a-32babde015ec" providerId="ADAL" clId="{8C132C1F-1BCA-4090-803C-14D66CAA5DBD}" dt="2021-01-08T07:31:03.129" v="344" actId="26606"/>
          <ac:spMkLst>
            <pc:docMk/>
            <pc:sldMk cId="1288176186" sldId="509"/>
            <ac:spMk id="136" creationId="{85016AEC-0320-4ED0-8ECB-FE11DDDFE17A}"/>
          </ac:spMkLst>
        </pc:spChg>
        <pc:spChg chg="add">
          <ac:chgData name="Doan, Thi Ngoc My" userId="744f0d41-3bab-408e-ac2a-32babde015ec" providerId="ADAL" clId="{8C132C1F-1BCA-4090-803C-14D66CAA5DBD}" dt="2021-01-08T07:31:03.129" v="344" actId="26606"/>
          <ac:spMkLst>
            <pc:docMk/>
            <pc:sldMk cId="1288176186" sldId="509"/>
            <ac:spMk id="138" creationId="{D3CDB30C-1F82-41E6-A067-831D6E89184F}"/>
          </ac:spMkLst>
        </pc:spChg>
        <pc:spChg chg="add">
          <ac:chgData name="Doan, Thi Ngoc My" userId="744f0d41-3bab-408e-ac2a-32babde015ec" providerId="ADAL" clId="{8C132C1F-1BCA-4090-803C-14D66CAA5DBD}" dt="2021-01-08T07:31:03.129" v="344" actId="26606"/>
          <ac:spMkLst>
            <pc:docMk/>
            <pc:sldMk cId="1288176186" sldId="509"/>
            <ac:spMk id="140" creationId="{2DDA86DD-F997-4F66-A87C-5B58AB6D19EC}"/>
          </ac:spMkLst>
        </pc:spChg>
        <pc:spChg chg="add">
          <ac:chgData name="Doan, Thi Ngoc My" userId="744f0d41-3bab-408e-ac2a-32babde015ec" providerId="ADAL" clId="{8C132C1F-1BCA-4090-803C-14D66CAA5DBD}" dt="2021-01-08T07:31:03.129" v="344" actId="26606"/>
          <ac:spMkLst>
            <pc:docMk/>
            <pc:sldMk cId="1288176186" sldId="509"/>
            <ac:spMk id="142" creationId="{D241B827-437E-40A3-A732-669230D6A5BC}"/>
          </ac:spMkLst>
        </pc:spChg>
        <pc:spChg chg="mod">
          <ac:chgData name="Doan, Thi Ngoc My" userId="744f0d41-3bab-408e-ac2a-32babde015ec" providerId="ADAL" clId="{8C132C1F-1BCA-4090-803C-14D66CAA5DBD}" dt="2021-01-08T07:32:35.726" v="383" actId="14100"/>
          <ac:spMkLst>
            <pc:docMk/>
            <pc:sldMk cId="1288176186" sldId="509"/>
            <ac:spMk id="4099" creationId="{00000000-0000-0000-0000-000000000000}"/>
          </ac:spMkLst>
        </pc:spChg>
        <pc:spChg chg="del">
          <ac:chgData name="Doan, Thi Ngoc My" userId="744f0d41-3bab-408e-ac2a-32babde015ec" providerId="ADAL" clId="{8C132C1F-1BCA-4090-803C-14D66CAA5DBD}" dt="2021-01-08T07:28:54.819" v="314"/>
          <ac:spMkLst>
            <pc:docMk/>
            <pc:sldMk cId="1288176186" sldId="509"/>
            <ac:spMk id="4100" creationId="{00000000-0000-0000-0000-000000000000}"/>
          </ac:spMkLst>
        </pc:spChg>
      </pc:sldChg>
      <pc:sldChg chg="addSp delSp modSp mod setBg">
        <pc:chgData name="Doan, Thi Ngoc My" userId="744f0d41-3bab-408e-ac2a-32babde015ec" providerId="ADAL" clId="{8C132C1F-1BCA-4090-803C-14D66CAA5DBD}" dt="2021-01-08T07:33:20.415" v="393" actId="1076"/>
        <pc:sldMkLst>
          <pc:docMk/>
          <pc:sldMk cId="117553779" sldId="510"/>
        </pc:sldMkLst>
        <pc:spChg chg="mod">
          <ac:chgData name="Doan, Thi Ngoc My" userId="744f0d41-3bab-408e-ac2a-32babde015ec" providerId="ADAL" clId="{8C132C1F-1BCA-4090-803C-14D66CAA5DBD}" dt="2021-01-08T07:33:07.112" v="390" actId="1076"/>
          <ac:spMkLst>
            <pc:docMk/>
            <pc:sldMk cId="117553779" sldId="510"/>
            <ac:spMk id="2" creationId="{00000000-0000-0000-0000-000000000000}"/>
          </ac:spMkLst>
        </pc:spChg>
        <pc:spChg chg="add">
          <ac:chgData name="Doan, Thi Ngoc My" userId="744f0d41-3bab-408e-ac2a-32babde015ec" providerId="ADAL" clId="{8C132C1F-1BCA-4090-803C-14D66CAA5DBD}" dt="2021-01-08T07:32:57.937" v="386"/>
          <ac:spMkLst>
            <pc:docMk/>
            <pc:sldMk cId="117553779" sldId="510"/>
            <ac:spMk id="9" creationId="{CC23A0E0-F980-4D12-BA6B-4D50389CBD40}"/>
          </ac:spMkLst>
        </pc:spChg>
        <pc:spChg chg="add">
          <ac:chgData name="Doan, Thi Ngoc My" userId="744f0d41-3bab-408e-ac2a-32babde015ec" providerId="ADAL" clId="{8C132C1F-1BCA-4090-803C-14D66CAA5DBD}" dt="2021-01-08T07:32:55.938" v="385" actId="26606"/>
          <ac:spMkLst>
            <pc:docMk/>
            <pc:sldMk cId="117553779" sldId="510"/>
            <ac:spMk id="72" creationId="{85016AEC-0320-4ED0-8ECB-FE11DDDFE17A}"/>
          </ac:spMkLst>
        </pc:spChg>
        <pc:spChg chg="add">
          <ac:chgData name="Doan, Thi Ngoc My" userId="744f0d41-3bab-408e-ac2a-32babde015ec" providerId="ADAL" clId="{8C132C1F-1BCA-4090-803C-14D66CAA5DBD}" dt="2021-01-08T07:32:55.938" v="385" actId="26606"/>
          <ac:spMkLst>
            <pc:docMk/>
            <pc:sldMk cId="117553779" sldId="510"/>
            <ac:spMk id="74" creationId="{D3CDB30C-1F82-41E6-A067-831D6E89184F}"/>
          </ac:spMkLst>
        </pc:spChg>
        <pc:spChg chg="add">
          <ac:chgData name="Doan, Thi Ngoc My" userId="744f0d41-3bab-408e-ac2a-32babde015ec" providerId="ADAL" clId="{8C132C1F-1BCA-4090-803C-14D66CAA5DBD}" dt="2021-01-08T07:32:55.938" v="385" actId="26606"/>
          <ac:spMkLst>
            <pc:docMk/>
            <pc:sldMk cId="117553779" sldId="510"/>
            <ac:spMk id="76" creationId="{2DDA86DD-F997-4F66-A87C-5B58AB6D19EC}"/>
          </ac:spMkLst>
        </pc:spChg>
        <pc:spChg chg="add">
          <ac:chgData name="Doan, Thi Ngoc My" userId="744f0d41-3bab-408e-ac2a-32babde015ec" providerId="ADAL" clId="{8C132C1F-1BCA-4090-803C-14D66CAA5DBD}" dt="2021-01-08T07:32:55.938" v="385" actId="26606"/>
          <ac:spMkLst>
            <pc:docMk/>
            <pc:sldMk cId="117553779" sldId="510"/>
            <ac:spMk id="78" creationId="{D241B827-437E-40A3-A732-669230D6A5BC}"/>
          </ac:spMkLst>
        </pc:spChg>
        <pc:spChg chg="mod">
          <ac:chgData name="Doan, Thi Ngoc My" userId="744f0d41-3bab-408e-ac2a-32babde015ec" providerId="ADAL" clId="{8C132C1F-1BCA-4090-803C-14D66CAA5DBD}" dt="2021-01-08T07:33:20.415" v="393" actId="1076"/>
          <ac:spMkLst>
            <pc:docMk/>
            <pc:sldMk cId="117553779" sldId="510"/>
            <ac:spMk id="5123" creationId="{00000000-0000-0000-0000-000000000000}"/>
          </ac:spMkLst>
        </pc:spChg>
        <pc:spChg chg="del">
          <ac:chgData name="Doan, Thi Ngoc My" userId="744f0d41-3bab-408e-ac2a-32babde015ec" providerId="ADAL" clId="{8C132C1F-1BCA-4090-803C-14D66CAA5DBD}" dt="2021-01-08T07:32:45.819" v="384"/>
          <ac:spMkLst>
            <pc:docMk/>
            <pc:sldMk cId="117553779" sldId="510"/>
            <ac:spMk id="5124" creationId="{00000000-0000-0000-0000-000000000000}"/>
          </ac:spMkLst>
        </pc:spChg>
      </pc:sldChg>
      <pc:sldChg chg="addSp modSp mod setBg">
        <pc:chgData name="Doan, Thi Ngoc My" userId="744f0d41-3bab-408e-ac2a-32babde015ec" providerId="ADAL" clId="{8C132C1F-1BCA-4090-803C-14D66CAA5DBD}" dt="2021-01-08T07:33:44.363" v="394" actId="26606"/>
        <pc:sldMkLst>
          <pc:docMk/>
          <pc:sldMk cId="401308200" sldId="511"/>
        </pc:sldMkLst>
        <pc:spChg chg="mod">
          <ac:chgData name="Doan, Thi Ngoc My" userId="744f0d41-3bab-408e-ac2a-32babde015ec" providerId="ADAL" clId="{8C132C1F-1BCA-4090-803C-14D66CAA5DBD}" dt="2021-01-08T07:33:44.363" v="394" actId="26606"/>
          <ac:spMkLst>
            <pc:docMk/>
            <pc:sldMk cId="401308200" sldId="511"/>
            <ac:spMk id="2" creationId="{00000000-0000-0000-0000-000000000000}"/>
          </ac:spMkLst>
        </pc:spChg>
        <pc:spChg chg="mod">
          <ac:chgData name="Doan, Thi Ngoc My" userId="744f0d41-3bab-408e-ac2a-32babde015ec" providerId="ADAL" clId="{8C132C1F-1BCA-4090-803C-14D66CAA5DBD}" dt="2021-01-08T07:33:44.363" v="394" actId="26606"/>
          <ac:spMkLst>
            <pc:docMk/>
            <pc:sldMk cId="401308200" sldId="511"/>
            <ac:spMk id="3" creationId="{00000000-0000-0000-0000-000000000000}"/>
          </ac:spMkLst>
        </pc:spChg>
        <pc:spChg chg="add">
          <ac:chgData name="Doan, Thi Ngoc My" userId="744f0d41-3bab-408e-ac2a-32babde015ec" providerId="ADAL" clId="{8C132C1F-1BCA-4090-803C-14D66CAA5DBD}" dt="2021-01-08T07:33:44.363" v="394" actId="26606"/>
          <ac:spMkLst>
            <pc:docMk/>
            <pc:sldMk cId="401308200" sldId="511"/>
            <ac:spMk id="8" creationId="{85016AEC-0320-4ED0-8ECB-FE11DDDFE17A}"/>
          </ac:spMkLst>
        </pc:spChg>
        <pc:spChg chg="add">
          <ac:chgData name="Doan, Thi Ngoc My" userId="744f0d41-3bab-408e-ac2a-32babde015ec" providerId="ADAL" clId="{8C132C1F-1BCA-4090-803C-14D66CAA5DBD}" dt="2021-01-08T07:33:44.363" v="394" actId="26606"/>
          <ac:spMkLst>
            <pc:docMk/>
            <pc:sldMk cId="401308200" sldId="511"/>
            <ac:spMk id="10" creationId="{D3CDB30C-1F82-41E6-A067-831D6E89184F}"/>
          </ac:spMkLst>
        </pc:spChg>
        <pc:spChg chg="add">
          <ac:chgData name="Doan, Thi Ngoc My" userId="744f0d41-3bab-408e-ac2a-32babde015ec" providerId="ADAL" clId="{8C132C1F-1BCA-4090-803C-14D66CAA5DBD}" dt="2021-01-08T07:33:44.363" v="394" actId="26606"/>
          <ac:spMkLst>
            <pc:docMk/>
            <pc:sldMk cId="401308200" sldId="511"/>
            <ac:spMk id="12" creationId="{2DDA86DD-F997-4F66-A87C-5B58AB6D19EC}"/>
          </ac:spMkLst>
        </pc:spChg>
        <pc:spChg chg="add">
          <ac:chgData name="Doan, Thi Ngoc My" userId="744f0d41-3bab-408e-ac2a-32babde015ec" providerId="ADAL" clId="{8C132C1F-1BCA-4090-803C-14D66CAA5DBD}" dt="2021-01-08T07:33:44.363" v="394" actId="26606"/>
          <ac:spMkLst>
            <pc:docMk/>
            <pc:sldMk cId="401308200" sldId="511"/>
            <ac:spMk id="14" creationId="{D241B827-437E-40A3-A732-669230D6A5BC}"/>
          </ac:spMkLst>
        </pc:spChg>
      </pc:sldChg>
      <pc:sldChg chg="del">
        <pc:chgData name="Doan, Thi Ngoc My" userId="744f0d41-3bab-408e-ac2a-32babde015ec" providerId="ADAL" clId="{8C132C1F-1BCA-4090-803C-14D66CAA5DBD}" dt="2021-01-08T07:56:22.084" v="692" actId="2696"/>
        <pc:sldMkLst>
          <pc:docMk/>
          <pc:sldMk cId="402832413" sldId="512"/>
        </pc:sldMkLst>
      </pc:sldChg>
      <pc:sldChg chg="del">
        <pc:chgData name="Doan, Thi Ngoc My" userId="744f0d41-3bab-408e-ac2a-32babde015ec" providerId="ADAL" clId="{8C132C1F-1BCA-4090-803C-14D66CAA5DBD}" dt="2021-01-08T08:00:15.735" v="746" actId="2696"/>
        <pc:sldMkLst>
          <pc:docMk/>
          <pc:sldMk cId="2538785044" sldId="513"/>
        </pc:sldMkLst>
      </pc:sldChg>
      <pc:sldChg chg="addSp delSp modSp">
        <pc:chgData name="Doan, Thi Ngoc My" userId="744f0d41-3bab-408e-ac2a-32babde015ec" providerId="ADAL" clId="{8C132C1F-1BCA-4090-803C-14D66CAA5DBD}" dt="2021-01-08T08:02:40.247" v="768" actId="1076"/>
        <pc:sldMkLst>
          <pc:docMk/>
          <pc:sldMk cId="755094430" sldId="514"/>
        </pc:sldMkLst>
        <pc:spChg chg="del mod">
          <ac:chgData name="Doan, Thi Ngoc My" userId="744f0d41-3bab-408e-ac2a-32babde015ec" providerId="ADAL" clId="{8C132C1F-1BCA-4090-803C-14D66CAA5DBD}" dt="2021-01-08T08:01:20.068" v="752" actId="478"/>
          <ac:spMkLst>
            <pc:docMk/>
            <pc:sldMk cId="755094430" sldId="514"/>
            <ac:spMk id="2" creationId="{C20700A5-1696-0D42-B343-0A62A8CFC702}"/>
          </ac:spMkLst>
        </pc:spChg>
        <pc:spChg chg="mod">
          <ac:chgData name="Doan, Thi Ngoc My" userId="744f0d41-3bab-408e-ac2a-32babde015ec" providerId="ADAL" clId="{8C132C1F-1BCA-4090-803C-14D66CAA5DBD}" dt="2021-01-08T08:02:23.760" v="767" actId="20577"/>
          <ac:spMkLst>
            <pc:docMk/>
            <pc:sldMk cId="755094430" sldId="514"/>
            <ac:spMk id="3" creationId="{88BEB55E-1364-A648-9072-35F6105D6232}"/>
          </ac:spMkLst>
        </pc:spChg>
        <pc:spChg chg="add mod">
          <ac:chgData name="Doan, Thi Ngoc My" userId="744f0d41-3bab-408e-ac2a-32babde015ec" providerId="ADAL" clId="{8C132C1F-1BCA-4090-803C-14D66CAA5DBD}" dt="2021-01-08T08:02:40.247" v="768" actId="1076"/>
          <ac:spMkLst>
            <pc:docMk/>
            <pc:sldMk cId="755094430" sldId="514"/>
            <ac:spMk id="10" creationId="{6E98BC13-B806-4EDA-BCE1-871006D7E7D8}"/>
          </ac:spMkLst>
        </pc:spChg>
        <pc:grpChg chg="add mod">
          <ac:chgData name="Doan, Thi Ngoc My" userId="744f0d41-3bab-408e-ac2a-32babde015ec" providerId="ADAL" clId="{8C132C1F-1BCA-4090-803C-14D66CAA5DBD}" dt="2021-01-08T08:02:18.936" v="765" actId="14100"/>
          <ac:grpSpMkLst>
            <pc:docMk/>
            <pc:sldMk cId="755094430" sldId="514"/>
            <ac:grpSpMk id="11" creationId="{49D187BB-2E44-4EFD-9B0C-9570F06CE8D5}"/>
          </ac:grpSpMkLst>
        </pc:grpChg>
        <pc:picChg chg="mod">
          <ac:chgData name="Doan, Thi Ngoc My" userId="744f0d41-3bab-408e-ac2a-32babde015ec" providerId="ADAL" clId="{8C132C1F-1BCA-4090-803C-14D66CAA5DBD}" dt="2021-01-08T08:02:07.889" v="763" actId="164"/>
          <ac:picMkLst>
            <pc:docMk/>
            <pc:sldMk cId="755094430" sldId="514"/>
            <ac:picMk id="4" creationId="{5F426014-F7FE-9447-A3EE-16019C370BA8}"/>
          </ac:picMkLst>
        </pc:picChg>
        <pc:picChg chg="mod">
          <ac:chgData name="Doan, Thi Ngoc My" userId="744f0d41-3bab-408e-ac2a-32babde015ec" providerId="ADAL" clId="{8C132C1F-1BCA-4090-803C-14D66CAA5DBD}" dt="2021-01-08T08:02:07.889" v="763" actId="164"/>
          <ac:picMkLst>
            <pc:docMk/>
            <pc:sldMk cId="755094430" sldId="514"/>
            <ac:picMk id="5" creationId="{50498BD4-02B3-1947-AE16-07DD2C50A1CE}"/>
          </ac:picMkLst>
        </pc:picChg>
        <pc:picChg chg="mod">
          <ac:chgData name="Doan, Thi Ngoc My" userId="744f0d41-3bab-408e-ac2a-32babde015ec" providerId="ADAL" clId="{8C132C1F-1BCA-4090-803C-14D66CAA5DBD}" dt="2021-01-08T08:02:07.889" v="763" actId="164"/>
          <ac:picMkLst>
            <pc:docMk/>
            <pc:sldMk cId="755094430" sldId="514"/>
            <ac:picMk id="6" creationId="{278E4B7B-ED13-B249-B5E7-0A0BB56CC46C}"/>
          </ac:picMkLst>
        </pc:picChg>
        <pc:picChg chg="mod">
          <ac:chgData name="Doan, Thi Ngoc My" userId="744f0d41-3bab-408e-ac2a-32babde015ec" providerId="ADAL" clId="{8C132C1F-1BCA-4090-803C-14D66CAA5DBD}" dt="2021-01-08T08:02:07.889" v="763" actId="164"/>
          <ac:picMkLst>
            <pc:docMk/>
            <pc:sldMk cId="755094430" sldId="514"/>
            <ac:picMk id="7" creationId="{1D2B3FD3-30C4-0E45-A1D8-71EFE1186053}"/>
          </ac:picMkLst>
        </pc:picChg>
        <pc:picChg chg="mod">
          <ac:chgData name="Doan, Thi Ngoc My" userId="744f0d41-3bab-408e-ac2a-32babde015ec" providerId="ADAL" clId="{8C132C1F-1BCA-4090-803C-14D66CAA5DBD}" dt="2021-01-08T08:02:07.889" v="763" actId="164"/>
          <ac:picMkLst>
            <pc:docMk/>
            <pc:sldMk cId="755094430" sldId="514"/>
            <ac:picMk id="8" creationId="{30E625D4-17C4-8748-957C-CAFAB6CB2F0B}"/>
          </ac:picMkLst>
        </pc:picChg>
        <pc:picChg chg="mod">
          <ac:chgData name="Doan, Thi Ngoc My" userId="744f0d41-3bab-408e-ac2a-32babde015ec" providerId="ADAL" clId="{8C132C1F-1BCA-4090-803C-14D66CAA5DBD}" dt="2021-01-08T08:02:07.889" v="763" actId="164"/>
          <ac:picMkLst>
            <pc:docMk/>
            <pc:sldMk cId="755094430" sldId="514"/>
            <ac:picMk id="9" creationId="{FD4FE160-3A5C-DC41-BD7D-2153302A495C}"/>
          </ac:picMkLst>
        </pc:picChg>
      </pc:sldChg>
      <pc:sldChg chg="modSp">
        <pc:chgData name="Doan, Thi Ngoc My" userId="744f0d41-3bab-408e-ac2a-32babde015ec" providerId="ADAL" clId="{8C132C1F-1BCA-4090-803C-14D66CAA5DBD}" dt="2021-01-08T07:41:52.807" v="466" actId="1076"/>
        <pc:sldMkLst>
          <pc:docMk/>
          <pc:sldMk cId="1085879693" sldId="515"/>
        </pc:sldMkLst>
        <pc:spChg chg="mod">
          <ac:chgData name="Doan, Thi Ngoc My" userId="744f0d41-3bab-408e-ac2a-32babde015ec" providerId="ADAL" clId="{8C132C1F-1BCA-4090-803C-14D66CAA5DBD}" dt="2021-01-08T07:41:52.807" v="466" actId="1076"/>
          <ac:spMkLst>
            <pc:docMk/>
            <pc:sldMk cId="1085879693" sldId="515"/>
            <ac:spMk id="36" creationId="{00000000-0000-0000-0000-000000000000}"/>
          </ac:spMkLst>
        </pc:spChg>
      </pc:sldChg>
      <pc:sldChg chg="modSp">
        <pc:chgData name="Doan, Thi Ngoc My" userId="744f0d41-3bab-408e-ac2a-32babde015ec" providerId="ADAL" clId="{8C132C1F-1BCA-4090-803C-14D66CAA5DBD}" dt="2021-01-08T07:43:29.456" v="480" actId="1076"/>
        <pc:sldMkLst>
          <pc:docMk/>
          <pc:sldMk cId="1837904654" sldId="516"/>
        </pc:sldMkLst>
        <pc:spChg chg="mod">
          <ac:chgData name="Doan, Thi Ngoc My" userId="744f0d41-3bab-408e-ac2a-32babde015ec" providerId="ADAL" clId="{8C132C1F-1BCA-4090-803C-14D66CAA5DBD}" dt="2021-01-08T07:43:29.456" v="480" actId="1076"/>
          <ac:spMkLst>
            <pc:docMk/>
            <pc:sldMk cId="1837904654" sldId="516"/>
            <ac:spMk id="22" creationId="{00000000-0000-0000-0000-000000000000}"/>
          </ac:spMkLst>
        </pc:spChg>
        <pc:picChg chg="mod">
          <ac:chgData name="Doan, Thi Ngoc My" userId="744f0d41-3bab-408e-ac2a-32babde015ec" providerId="ADAL" clId="{8C132C1F-1BCA-4090-803C-14D66CAA5DBD}" dt="2021-01-08T07:43:18.042" v="476" actId="1076"/>
          <ac:picMkLst>
            <pc:docMk/>
            <pc:sldMk cId="1837904654" sldId="516"/>
            <ac:picMk id="4" creationId="{00000000-0000-0000-0000-000000000000}"/>
          </ac:picMkLst>
        </pc:picChg>
      </pc:sldChg>
      <pc:sldChg chg="modSp">
        <pc:chgData name="Doan, Thi Ngoc My" userId="744f0d41-3bab-408e-ac2a-32babde015ec" providerId="ADAL" clId="{8C132C1F-1BCA-4090-803C-14D66CAA5DBD}" dt="2021-01-08T07:49:54.840" v="595" actId="1076"/>
        <pc:sldMkLst>
          <pc:docMk/>
          <pc:sldMk cId="2176471405" sldId="517"/>
        </pc:sldMkLst>
        <pc:spChg chg="mod">
          <ac:chgData name="Doan, Thi Ngoc My" userId="744f0d41-3bab-408e-ac2a-32babde015ec" providerId="ADAL" clId="{8C132C1F-1BCA-4090-803C-14D66CAA5DBD}" dt="2021-01-08T07:49:22.416" v="581" actId="14100"/>
          <ac:spMkLst>
            <pc:docMk/>
            <pc:sldMk cId="2176471405" sldId="517"/>
            <ac:spMk id="5" creationId="{3D822741-7D03-4274-92B3-D9CD1B9451BC}"/>
          </ac:spMkLst>
        </pc:spChg>
        <pc:spChg chg="mod">
          <ac:chgData name="Doan, Thi Ngoc My" userId="744f0d41-3bab-408e-ac2a-32babde015ec" providerId="ADAL" clId="{8C132C1F-1BCA-4090-803C-14D66CAA5DBD}" dt="2021-01-08T07:49:44.608" v="593" actId="1076"/>
          <ac:spMkLst>
            <pc:docMk/>
            <pc:sldMk cId="2176471405" sldId="517"/>
            <ac:spMk id="7" creationId="{56FE7833-F993-4804-8611-C49A54469885}"/>
          </ac:spMkLst>
        </pc:spChg>
        <pc:spChg chg="mod">
          <ac:chgData name="Doan, Thi Ngoc My" userId="744f0d41-3bab-408e-ac2a-32babde015ec" providerId="ADAL" clId="{8C132C1F-1BCA-4090-803C-14D66CAA5DBD}" dt="2021-01-08T07:48:50.253" v="571" actId="404"/>
          <ac:spMkLst>
            <pc:docMk/>
            <pc:sldMk cId="2176471405" sldId="517"/>
            <ac:spMk id="8" creationId="{94EC1EF8-12FC-4614-8C7F-A43CA2C76461}"/>
          </ac:spMkLst>
        </pc:spChg>
        <pc:spChg chg="mod">
          <ac:chgData name="Doan, Thi Ngoc My" userId="744f0d41-3bab-408e-ac2a-32babde015ec" providerId="ADAL" clId="{8C132C1F-1BCA-4090-803C-14D66CAA5DBD}" dt="2021-01-08T07:49:54.840" v="595" actId="1076"/>
          <ac:spMkLst>
            <pc:docMk/>
            <pc:sldMk cId="2176471405" sldId="517"/>
            <ac:spMk id="9" creationId="{B3EEE725-CA47-40C0-B9BF-8BB7C5378A43}"/>
          </ac:spMkLst>
        </pc:spChg>
        <pc:spChg chg="mod">
          <ac:chgData name="Doan, Thi Ngoc My" userId="744f0d41-3bab-408e-ac2a-32babde015ec" providerId="ADAL" clId="{8C132C1F-1BCA-4090-803C-14D66CAA5DBD}" dt="2021-01-08T07:49:09.271" v="577" actId="1076"/>
          <ac:spMkLst>
            <pc:docMk/>
            <pc:sldMk cId="2176471405" sldId="517"/>
            <ac:spMk id="10" creationId="{2E3FEF2E-E013-40DB-BBDA-DE137162880D}"/>
          </ac:spMkLst>
        </pc:spChg>
        <pc:picChg chg="mod">
          <ac:chgData name="Doan, Thi Ngoc My" userId="744f0d41-3bab-408e-ac2a-32babde015ec" providerId="ADAL" clId="{8C132C1F-1BCA-4090-803C-14D66CAA5DBD}" dt="2021-01-08T07:49:52.079" v="594" actId="1076"/>
          <ac:picMkLst>
            <pc:docMk/>
            <pc:sldMk cId="2176471405" sldId="517"/>
            <ac:picMk id="4" creationId="{385F5080-DD54-41D1-ABB5-13291C55934B}"/>
          </ac:picMkLst>
        </pc:picChg>
      </pc:sldChg>
      <pc:sldChg chg="addSp delSp modSp mod setBg">
        <pc:chgData name="Doan, Thi Ngoc My" userId="744f0d41-3bab-408e-ac2a-32babde015ec" providerId="ADAL" clId="{8C132C1F-1BCA-4090-803C-14D66CAA5DBD}" dt="2021-01-08T07:41:04.945" v="460" actId="26606"/>
        <pc:sldMkLst>
          <pc:docMk/>
          <pc:sldMk cId="3308756218" sldId="518"/>
        </pc:sldMkLst>
        <pc:spChg chg="mod">
          <ac:chgData name="Doan, Thi Ngoc My" userId="744f0d41-3bab-408e-ac2a-32babde015ec" providerId="ADAL" clId="{8C132C1F-1BCA-4090-803C-14D66CAA5DBD}" dt="2021-01-08T07:41:04.945" v="460" actId="26606"/>
          <ac:spMkLst>
            <pc:docMk/>
            <pc:sldMk cId="3308756218" sldId="518"/>
            <ac:spMk id="2" creationId="{00000000-0000-0000-0000-000000000000}"/>
          </ac:spMkLst>
        </pc:spChg>
        <pc:spChg chg="add del mod">
          <ac:chgData name="Doan, Thi Ngoc My" userId="744f0d41-3bab-408e-ac2a-32babde015ec" providerId="ADAL" clId="{8C132C1F-1BCA-4090-803C-14D66CAA5DBD}" dt="2021-01-08T07:41:04.945" v="460" actId="26606"/>
          <ac:spMkLst>
            <pc:docMk/>
            <pc:sldMk cId="3308756218" sldId="518"/>
            <ac:spMk id="3" creationId="{00000000-0000-0000-0000-000000000000}"/>
          </ac:spMkLst>
        </pc:spChg>
        <pc:spChg chg="add">
          <ac:chgData name="Doan, Thi Ngoc My" userId="744f0d41-3bab-408e-ac2a-32babde015ec" providerId="ADAL" clId="{8C132C1F-1BCA-4090-803C-14D66CAA5DBD}" dt="2021-01-08T07:41:04.945" v="460" actId="26606"/>
          <ac:spMkLst>
            <pc:docMk/>
            <pc:sldMk cId="3308756218" sldId="518"/>
            <ac:spMk id="6" creationId="{59A309A7-1751-4ABE-A3C1-EEC40366AD89}"/>
          </ac:spMkLst>
        </pc:spChg>
        <pc:spChg chg="add del">
          <ac:chgData name="Doan, Thi Ngoc My" userId="744f0d41-3bab-408e-ac2a-32babde015ec" providerId="ADAL" clId="{8C132C1F-1BCA-4090-803C-14D66CAA5DBD}" dt="2021-01-08T07:40:21.035" v="455" actId="26606"/>
          <ac:spMkLst>
            <pc:docMk/>
            <pc:sldMk cId="3308756218" sldId="518"/>
            <ac:spMk id="8" creationId="{1B15ED52-F352-441B-82BF-E0EA34836D08}"/>
          </ac:spMkLst>
        </pc:spChg>
        <pc:spChg chg="add">
          <ac:chgData name="Doan, Thi Ngoc My" userId="744f0d41-3bab-408e-ac2a-32babde015ec" providerId="ADAL" clId="{8C132C1F-1BCA-4090-803C-14D66CAA5DBD}" dt="2021-01-08T07:41:04.945" v="460" actId="26606"/>
          <ac:spMkLst>
            <pc:docMk/>
            <pc:sldMk cId="3308756218" sldId="518"/>
            <ac:spMk id="9" creationId="{967D8EB6-EAE1-4F9C-B398-83321E287204}"/>
          </ac:spMkLst>
        </pc:spChg>
        <pc:spChg chg="add del">
          <ac:chgData name="Doan, Thi Ngoc My" userId="744f0d41-3bab-408e-ac2a-32babde015ec" providerId="ADAL" clId="{8C132C1F-1BCA-4090-803C-14D66CAA5DBD}" dt="2021-01-08T07:40:21.035" v="455" actId="26606"/>
          <ac:spMkLst>
            <pc:docMk/>
            <pc:sldMk cId="3308756218" sldId="518"/>
            <ac:spMk id="10" creationId="{3B2E3793-BFE6-45A2-9B7B-E18844431C99}"/>
          </ac:spMkLst>
        </pc:spChg>
        <pc:spChg chg="add del">
          <ac:chgData name="Doan, Thi Ngoc My" userId="744f0d41-3bab-408e-ac2a-32babde015ec" providerId="ADAL" clId="{8C132C1F-1BCA-4090-803C-14D66CAA5DBD}" dt="2021-01-08T07:40:21.035" v="455" actId="26606"/>
          <ac:spMkLst>
            <pc:docMk/>
            <pc:sldMk cId="3308756218" sldId="518"/>
            <ac:spMk id="12" creationId="{BC4C4868-CB8F-4AF9-9CDB-8108F2C19B67}"/>
          </ac:spMkLst>
        </pc:spChg>
        <pc:spChg chg="add del">
          <ac:chgData name="Doan, Thi Ngoc My" userId="744f0d41-3bab-408e-ac2a-32babde015ec" providerId="ADAL" clId="{8C132C1F-1BCA-4090-803C-14D66CAA5DBD}" dt="2021-01-08T07:40:21.035" v="455" actId="26606"/>
          <ac:spMkLst>
            <pc:docMk/>
            <pc:sldMk cId="3308756218" sldId="518"/>
            <ac:spMk id="14" creationId="{375E0459-6403-40CD-989D-56A4407CA12E}"/>
          </ac:spMkLst>
        </pc:spChg>
        <pc:spChg chg="add del">
          <ac:chgData name="Doan, Thi Ngoc My" userId="744f0d41-3bab-408e-ac2a-32babde015ec" providerId="ADAL" clId="{8C132C1F-1BCA-4090-803C-14D66CAA5DBD}" dt="2021-01-08T07:40:21.035" v="455" actId="26606"/>
          <ac:spMkLst>
            <pc:docMk/>
            <pc:sldMk cId="3308756218" sldId="518"/>
            <ac:spMk id="16" creationId="{53E5B1A8-3AC9-4BD1-9BBC-78CA94F2D1BA}"/>
          </ac:spMkLst>
        </pc:spChg>
        <pc:graphicFrameChg chg="add del mod">
          <ac:chgData name="Doan, Thi Ngoc My" userId="744f0d41-3bab-408e-ac2a-32babde015ec" providerId="ADAL" clId="{8C132C1F-1BCA-4090-803C-14D66CAA5DBD}" dt="2021-01-08T07:40:43.022" v="459" actId="26606"/>
          <ac:graphicFrameMkLst>
            <pc:docMk/>
            <pc:sldMk cId="3308756218" sldId="518"/>
            <ac:graphicFrameMk id="5" creationId="{52065AC3-2972-49AB-9831-3CA8F9A21744}"/>
          </ac:graphicFrameMkLst>
        </pc:graphicFrameChg>
        <pc:picChg chg="add">
          <ac:chgData name="Doan, Thi Ngoc My" userId="744f0d41-3bab-408e-ac2a-32babde015ec" providerId="ADAL" clId="{8C132C1F-1BCA-4090-803C-14D66CAA5DBD}" dt="2021-01-08T07:41:04.945" v="460" actId="26606"/>
          <ac:picMkLst>
            <pc:docMk/>
            <pc:sldMk cId="3308756218" sldId="518"/>
            <ac:picMk id="7" creationId="{38383E74-B821-4CC5-AF58-712630324ECF}"/>
          </ac:picMkLst>
        </pc:picChg>
      </pc:sldChg>
      <pc:sldChg chg="addSp delSp modSp mod setBg">
        <pc:chgData name="Doan, Thi Ngoc My" userId="744f0d41-3bab-408e-ac2a-32babde015ec" providerId="ADAL" clId="{8C132C1F-1BCA-4090-803C-14D66CAA5DBD}" dt="2021-01-08T07:53:39.015" v="665" actId="1076"/>
        <pc:sldMkLst>
          <pc:docMk/>
          <pc:sldMk cId="81974809" sldId="520"/>
        </pc:sldMkLst>
        <pc:spChg chg="mod">
          <ac:chgData name="Doan, Thi Ngoc My" userId="744f0d41-3bab-408e-ac2a-32babde015ec" providerId="ADAL" clId="{8C132C1F-1BCA-4090-803C-14D66CAA5DBD}" dt="2021-01-08T07:53:32.439" v="661" actId="1076"/>
          <ac:spMkLst>
            <pc:docMk/>
            <pc:sldMk cId="81974809" sldId="520"/>
            <ac:spMk id="2" creationId="{00000000-0000-0000-0000-000000000000}"/>
          </ac:spMkLst>
        </pc:spChg>
        <pc:spChg chg="mod">
          <ac:chgData name="Doan, Thi Ngoc My" userId="744f0d41-3bab-408e-ac2a-32babde015ec" providerId="ADAL" clId="{8C132C1F-1BCA-4090-803C-14D66CAA5DBD}" dt="2021-01-08T07:53:39.015" v="665" actId="1076"/>
          <ac:spMkLst>
            <pc:docMk/>
            <pc:sldMk cId="81974809" sldId="520"/>
            <ac:spMk id="3" creationId="{00000000-0000-0000-0000-000000000000}"/>
          </ac:spMkLst>
        </pc:spChg>
        <pc:spChg chg="add del">
          <ac:chgData name="Doan, Thi Ngoc My" userId="744f0d41-3bab-408e-ac2a-32babde015ec" providerId="ADAL" clId="{8C132C1F-1BCA-4090-803C-14D66CAA5DBD}" dt="2021-01-08T07:53:26.504" v="660" actId="26606"/>
          <ac:spMkLst>
            <pc:docMk/>
            <pc:sldMk cId="81974809" sldId="520"/>
            <ac:spMk id="8" creationId="{1B15ED52-F352-441B-82BF-E0EA34836D08}"/>
          </ac:spMkLst>
        </pc:spChg>
        <pc:spChg chg="add del">
          <ac:chgData name="Doan, Thi Ngoc My" userId="744f0d41-3bab-408e-ac2a-32babde015ec" providerId="ADAL" clId="{8C132C1F-1BCA-4090-803C-14D66CAA5DBD}" dt="2021-01-08T07:53:26.504" v="660" actId="26606"/>
          <ac:spMkLst>
            <pc:docMk/>
            <pc:sldMk cId="81974809" sldId="520"/>
            <ac:spMk id="10" creationId="{3B2E3793-BFE6-45A2-9B7B-E18844431C99}"/>
          </ac:spMkLst>
        </pc:spChg>
        <pc:spChg chg="add del">
          <ac:chgData name="Doan, Thi Ngoc My" userId="744f0d41-3bab-408e-ac2a-32babde015ec" providerId="ADAL" clId="{8C132C1F-1BCA-4090-803C-14D66CAA5DBD}" dt="2021-01-08T07:53:26.504" v="660" actId="26606"/>
          <ac:spMkLst>
            <pc:docMk/>
            <pc:sldMk cId="81974809" sldId="520"/>
            <ac:spMk id="12" creationId="{BC4C4868-CB8F-4AF9-9CDB-8108F2C19B67}"/>
          </ac:spMkLst>
        </pc:spChg>
        <pc:spChg chg="add del">
          <ac:chgData name="Doan, Thi Ngoc My" userId="744f0d41-3bab-408e-ac2a-32babde015ec" providerId="ADAL" clId="{8C132C1F-1BCA-4090-803C-14D66CAA5DBD}" dt="2021-01-08T07:53:26.504" v="660" actId="26606"/>
          <ac:spMkLst>
            <pc:docMk/>
            <pc:sldMk cId="81974809" sldId="520"/>
            <ac:spMk id="14" creationId="{375E0459-6403-40CD-989D-56A4407CA12E}"/>
          </ac:spMkLst>
        </pc:spChg>
        <pc:spChg chg="add del">
          <ac:chgData name="Doan, Thi Ngoc My" userId="744f0d41-3bab-408e-ac2a-32babde015ec" providerId="ADAL" clId="{8C132C1F-1BCA-4090-803C-14D66CAA5DBD}" dt="2021-01-08T07:53:26.504" v="660" actId="26606"/>
          <ac:spMkLst>
            <pc:docMk/>
            <pc:sldMk cId="81974809" sldId="520"/>
            <ac:spMk id="16" creationId="{53E5B1A8-3AC9-4BD1-9BBC-78CA94F2D1BA}"/>
          </ac:spMkLst>
        </pc:spChg>
        <pc:spChg chg="add">
          <ac:chgData name="Doan, Thi Ngoc My" userId="744f0d41-3bab-408e-ac2a-32babde015ec" providerId="ADAL" clId="{8C132C1F-1BCA-4090-803C-14D66CAA5DBD}" dt="2021-01-08T07:53:26.504" v="660" actId="26606"/>
          <ac:spMkLst>
            <pc:docMk/>
            <pc:sldMk cId="81974809" sldId="520"/>
            <ac:spMk id="21" creationId="{979E27D9-03C7-44E2-9FF8-15D0C8506AF7}"/>
          </ac:spMkLst>
        </pc:spChg>
        <pc:spChg chg="add">
          <ac:chgData name="Doan, Thi Ngoc My" userId="744f0d41-3bab-408e-ac2a-32babde015ec" providerId="ADAL" clId="{8C132C1F-1BCA-4090-803C-14D66CAA5DBD}" dt="2021-01-08T07:53:26.504" v="660" actId="26606"/>
          <ac:spMkLst>
            <pc:docMk/>
            <pc:sldMk cId="81974809" sldId="520"/>
            <ac:spMk id="23" creationId="{EEBF1590-3B36-48EE-A89D-3B6F3CB256AB}"/>
          </ac:spMkLst>
        </pc:spChg>
        <pc:spChg chg="add">
          <ac:chgData name="Doan, Thi Ngoc My" userId="744f0d41-3bab-408e-ac2a-32babde015ec" providerId="ADAL" clId="{8C132C1F-1BCA-4090-803C-14D66CAA5DBD}" dt="2021-01-08T07:53:26.504" v="660" actId="26606"/>
          <ac:spMkLst>
            <pc:docMk/>
            <pc:sldMk cId="81974809" sldId="520"/>
            <ac:spMk id="25" creationId="{AC8F6C8C-AB5A-4548-942D-E3FD40ACBC49}"/>
          </ac:spMkLst>
        </pc:spChg>
      </pc:sldChg>
      <pc:sldChg chg="addSp delSp del">
        <pc:chgData name="Doan, Thi Ngoc My" userId="744f0d41-3bab-408e-ac2a-32babde015ec" providerId="ADAL" clId="{8C132C1F-1BCA-4090-803C-14D66CAA5DBD}" dt="2021-01-08T08:07:33.448" v="783" actId="2696"/>
        <pc:sldMkLst>
          <pc:docMk/>
          <pc:sldMk cId="1402317584" sldId="521"/>
        </pc:sldMkLst>
        <pc:spChg chg="del">
          <ac:chgData name="Doan, Thi Ngoc My" userId="744f0d41-3bab-408e-ac2a-32babde015ec" providerId="ADAL" clId="{8C132C1F-1BCA-4090-803C-14D66CAA5DBD}" dt="2021-01-08T08:03:22.414" v="769" actId="26606"/>
          <ac:spMkLst>
            <pc:docMk/>
            <pc:sldMk cId="1402317584" sldId="521"/>
            <ac:spMk id="3" creationId="{00000000-0000-0000-0000-000000000000}"/>
          </ac:spMkLst>
        </pc:spChg>
        <pc:graphicFrameChg chg="add">
          <ac:chgData name="Doan, Thi Ngoc My" userId="744f0d41-3bab-408e-ac2a-32babde015ec" providerId="ADAL" clId="{8C132C1F-1BCA-4090-803C-14D66CAA5DBD}" dt="2021-01-08T08:03:22.414" v="769" actId="26606"/>
          <ac:graphicFrameMkLst>
            <pc:docMk/>
            <pc:sldMk cId="1402317584" sldId="521"/>
            <ac:graphicFrameMk id="5" creationId="{A50DF7E7-F3A7-42B2-9A70-809382F1355B}"/>
          </ac:graphicFrameMkLst>
        </pc:graphicFrameChg>
      </pc:sldChg>
      <pc:sldChg chg="addSp delSp modSp mod setBg">
        <pc:chgData name="Doan, Thi Ngoc My" userId="744f0d41-3bab-408e-ac2a-32babde015ec" providerId="ADAL" clId="{8C132C1F-1BCA-4090-803C-14D66CAA5DBD}" dt="2021-01-08T08:18:16.637" v="786" actId="26606"/>
        <pc:sldMkLst>
          <pc:docMk/>
          <pc:sldMk cId="2592969418" sldId="522"/>
        </pc:sldMkLst>
        <pc:spChg chg="mod">
          <ac:chgData name="Doan, Thi Ngoc My" userId="744f0d41-3bab-408e-ac2a-32babde015ec" providerId="ADAL" clId="{8C132C1F-1BCA-4090-803C-14D66CAA5DBD}" dt="2021-01-08T08:18:16.637" v="786" actId="26606"/>
          <ac:spMkLst>
            <pc:docMk/>
            <pc:sldMk cId="2592969418" sldId="522"/>
            <ac:spMk id="2" creationId="{00000000-0000-0000-0000-000000000000}"/>
          </ac:spMkLst>
        </pc:spChg>
        <pc:spChg chg="mod">
          <ac:chgData name="Doan, Thi Ngoc My" userId="744f0d41-3bab-408e-ac2a-32babde015ec" providerId="ADAL" clId="{8C132C1F-1BCA-4090-803C-14D66CAA5DBD}" dt="2021-01-08T08:18:16.637" v="786" actId="26606"/>
          <ac:spMkLst>
            <pc:docMk/>
            <pc:sldMk cId="2592969418" sldId="522"/>
            <ac:spMk id="3" creationId="{00000000-0000-0000-0000-000000000000}"/>
          </ac:spMkLst>
        </pc:spChg>
        <pc:spChg chg="add del">
          <ac:chgData name="Doan, Thi Ngoc My" userId="744f0d41-3bab-408e-ac2a-32babde015ec" providerId="ADAL" clId="{8C132C1F-1BCA-4090-803C-14D66CAA5DBD}" dt="2021-01-08T08:18:16.617" v="785" actId="26606"/>
          <ac:spMkLst>
            <pc:docMk/>
            <pc:sldMk cId="2592969418" sldId="522"/>
            <ac:spMk id="8" creationId="{DE7FFD28-545C-4C88-A2E7-152FB234C92C}"/>
          </ac:spMkLst>
        </pc:spChg>
        <pc:spChg chg="add">
          <ac:chgData name="Doan, Thi Ngoc My" userId="744f0d41-3bab-408e-ac2a-32babde015ec" providerId="ADAL" clId="{8C132C1F-1BCA-4090-803C-14D66CAA5DBD}" dt="2021-01-08T08:18:16.637" v="786" actId="26606"/>
          <ac:spMkLst>
            <pc:docMk/>
            <pc:sldMk cId="2592969418" sldId="522"/>
            <ac:spMk id="10" creationId="{D3CDB30C-1F82-41E6-A067-831D6E89184F}"/>
          </ac:spMkLst>
        </pc:spChg>
        <pc:spChg chg="add">
          <ac:chgData name="Doan, Thi Ngoc My" userId="744f0d41-3bab-408e-ac2a-32babde015ec" providerId="ADAL" clId="{8C132C1F-1BCA-4090-803C-14D66CAA5DBD}" dt="2021-01-08T08:18:16.637" v="786" actId="26606"/>
          <ac:spMkLst>
            <pc:docMk/>
            <pc:sldMk cId="2592969418" sldId="522"/>
            <ac:spMk id="11" creationId="{85016AEC-0320-4ED0-8ECB-FE11DDDFE17A}"/>
          </ac:spMkLst>
        </pc:spChg>
        <pc:spChg chg="add">
          <ac:chgData name="Doan, Thi Ngoc My" userId="744f0d41-3bab-408e-ac2a-32babde015ec" providerId="ADAL" clId="{8C132C1F-1BCA-4090-803C-14D66CAA5DBD}" dt="2021-01-08T08:18:16.637" v="786" actId="26606"/>
          <ac:spMkLst>
            <pc:docMk/>
            <pc:sldMk cId="2592969418" sldId="522"/>
            <ac:spMk id="12" creationId="{2DDA86DD-F997-4F66-A87C-5B58AB6D19EC}"/>
          </ac:spMkLst>
        </pc:spChg>
        <pc:spChg chg="add">
          <ac:chgData name="Doan, Thi Ngoc My" userId="744f0d41-3bab-408e-ac2a-32babde015ec" providerId="ADAL" clId="{8C132C1F-1BCA-4090-803C-14D66CAA5DBD}" dt="2021-01-08T08:18:16.637" v="786" actId="26606"/>
          <ac:spMkLst>
            <pc:docMk/>
            <pc:sldMk cId="2592969418" sldId="522"/>
            <ac:spMk id="14" creationId="{D241B827-437E-40A3-A732-669230D6A5BC}"/>
          </ac:spMkLst>
        </pc:spChg>
      </pc:sldChg>
      <pc:sldChg chg="addSp modSp mod setBg">
        <pc:chgData name="Doan, Thi Ngoc My" userId="744f0d41-3bab-408e-ac2a-32babde015ec" providerId="ADAL" clId="{8C132C1F-1BCA-4090-803C-14D66CAA5DBD}" dt="2021-01-08T08:18:39.466" v="792" actId="26606"/>
        <pc:sldMkLst>
          <pc:docMk/>
          <pc:sldMk cId="672120137" sldId="523"/>
        </pc:sldMkLst>
        <pc:spChg chg="add">
          <ac:chgData name="Doan, Thi Ngoc My" userId="744f0d41-3bab-408e-ac2a-32babde015ec" providerId="ADAL" clId="{8C132C1F-1BCA-4090-803C-14D66CAA5DBD}" dt="2021-01-08T08:18:39.466" v="792" actId="26606"/>
          <ac:spMkLst>
            <pc:docMk/>
            <pc:sldMk cId="672120137" sldId="523"/>
            <ac:spMk id="7" creationId="{B9FF99BD-075F-4761-A995-6FC574BD25EA}"/>
          </ac:spMkLst>
        </pc:spChg>
        <pc:spChg chg="add">
          <ac:chgData name="Doan, Thi Ngoc My" userId="744f0d41-3bab-408e-ac2a-32babde015ec" providerId="ADAL" clId="{8C132C1F-1BCA-4090-803C-14D66CAA5DBD}" dt="2021-01-08T08:18:39.466" v="792" actId="26606"/>
          <ac:spMkLst>
            <pc:docMk/>
            <pc:sldMk cId="672120137" sldId="523"/>
            <ac:spMk id="9" creationId="{A7B21A54-9BA3-4EA9-B460-5A829ADD9051}"/>
          </ac:spMkLst>
        </pc:spChg>
        <pc:spChg chg="add">
          <ac:chgData name="Doan, Thi Ngoc My" userId="744f0d41-3bab-408e-ac2a-32babde015ec" providerId="ADAL" clId="{8C132C1F-1BCA-4090-803C-14D66CAA5DBD}" dt="2021-01-08T08:18:39.466" v="792" actId="26606"/>
          <ac:spMkLst>
            <pc:docMk/>
            <pc:sldMk cId="672120137" sldId="523"/>
            <ac:spMk id="11" creationId="{6FA8F714-B9D8-488A-8CCA-E9948FF913A9}"/>
          </ac:spMkLst>
        </pc:spChg>
        <pc:picChg chg="mod">
          <ac:chgData name="Doan, Thi Ngoc My" userId="744f0d41-3bab-408e-ac2a-32babde015ec" providerId="ADAL" clId="{8C132C1F-1BCA-4090-803C-14D66CAA5DBD}" dt="2021-01-08T08:18:39.466" v="792" actId="26606"/>
          <ac:picMkLst>
            <pc:docMk/>
            <pc:sldMk cId="672120137" sldId="523"/>
            <ac:picMk id="2" creationId="{00000000-0000-0000-0000-000000000000}"/>
          </ac:picMkLst>
        </pc:picChg>
      </pc:sldChg>
      <pc:sldChg chg="modSp setBg">
        <pc:chgData name="Doan, Thi Ngoc My" userId="744f0d41-3bab-408e-ac2a-32babde015ec" providerId="ADAL" clId="{8C132C1F-1BCA-4090-803C-14D66CAA5DBD}" dt="2021-01-08T07:20:47.255" v="213"/>
        <pc:sldMkLst>
          <pc:docMk/>
          <pc:sldMk cId="3210995935" sldId="524"/>
        </pc:sldMkLst>
        <pc:spChg chg="mod">
          <ac:chgData name="Doan, Thi Ngoc My" userId="744f0d41-3bab-408e-ac2a-32babde015ec" providerId="ADAL" clId="{8C132C1F-1BCA-4090-803C-14D66CAA5DBD}" dt="2021-01-08T07:11:56.806" v="145" actId="1076"/>
          <ac:spMkLst>
            <pc:docMk/>
            <pc:sldMk cId="3210995935" sldId="524"/>
            <ac:spMk id="2" creationId="{00000000-0000-0000-0000-000000000000}"/>
          </ac:spMkLst>
        </pc:spChg>
        <pc:picChg chg="mod">
          <ac:chgData name="Doan, Thi Ngoc My" userId="744f0d41-3bab-408e-ac2a-32babde015ec" providerId="ADAL" clId="{8C132C1F-1BCA-4090-803C-14D66CAA5DBD}" dt="2021-01-08T07:12:30.636" v="151" actId="14861"/>
          <ac:picMkLst>
            <pc:docMk/>
            <pc:sldMk cId="3210995935" sldId="524"/>
            <ac:picMk id="4" creationId="{00000000-0000-0000-0000-000000000000}"/>
          </ac:picMkLst>
        </pc:picChg>
      </pc:sldChg>
      <pc:sldChg chg="modSp setBg">
        <pc:chgData name="Doan, Thi Ngoc My" userId="744f0d41-3bab-408e-ac2a-32babde015ec" providerId="ADAL" clId="{8C132C1F-1BCA-4090-803C-14D66CAA5DBD}" dt="2021-01-08T08:48:43.376" v="835" actId="207"/>
        <pc:sldMkLst>
          <pc:docMk/>
          <pc:sldMk cId="122943046" sldId="525"/>
        </pc:sldMkLst>
        <pc:spChg chg="mod">
          <ac:chgData name="Doan, Thi Ngoc My" userId="744f0d41-3bab-408e-ac2a-32babde015ec" providerId="ADAL" clId="{8C132C1F-1BCA-4090-803C-14D66CAA5DBD}" dt="2021-01-08T08:48:43.376" v="835" actId="207"/>
          <ac:spMkLst>
            <pc:docMk/>
            <pc:sldMk cId="122943046" sldId="525"/>
            <ac:spMk id="2" creationId="{00000000-0000-0000-0000-000000000000}"/>
          </ac:spMkLst>
        </pc:spChg>
      </pc:sldChg>
      <pc:sldChg chg="modSp setBg">
        <pc:chgData name="Doan, Thi Ngoc My" userId="744f0d41-3bab-408e-ac2a-32babde015ec" providerId="ADAL" clId="{8C132C1F-1BCA-4090-803C-14D66CAA5DBD}" dt="2021-01-08T07:20:43.211" v="212"/>
        <pc:sldMkLst>
          <pc:docMk/>
          <pc:sldMk cId="2640665742" sldId="527"/>
        </pc:sldMkLst>
        <pc:spChg chg="mod">
          <ac:chgData name="Doan, Thi Ngoc My" userId="744f0d41-3bab-408e-ac2a-32babde015ec" providerId="ADAL" clId="{8C132C1F-1BCA-4090-803C-14D66CAA5DBD}" dt="2021-01-08T07:10:19.584" v="90" actId="1076"/>
          <ac:spMkLst>
            <pc:docMk/>
            <pc:sldMk cId="2640665742" sldId="527"/>
            <ac:spMk id="2" creationId="{00000000-0000-0000-0000-000000000000}"/>
          </ac:spMkLst>
        </pc:spChg>
        <pc:picChg chg="mod">
          <ac:chgData name="Doan, Thi Ngoc My" userId="744f0d41-3bab-408e-ac2a-32babde015ec" providerId="ADAL" clId="{8C132C1F-1BCA-4090-803C-14D66CAA5DBD}" dt="2021-01-08T07:11:44.576" v="141" actId="14861"/>
          <ac:picMkLst>
            <pc:docMk/>
            <pc:sldMk cId="2640665742" sldId="527"/>
            <ac:picMk id="3" creationId="{00000000-0000-0000-0000-000000000000}"/>
          </ac:picMkLst>
        </pc:picChg>
      </pc:sldChg>
      <pc:sldChg chg="modSp">
        <pc:chgData name="Doan, Thi Ngoc My" userId="744f0d41-3bab-408e-ac2a-32babde015ec" providerId="ADAL" clId="{8C132C1F-1BCA-4090-803C-14D66CAA5DBD}" dt="2021-01-08T08:49:31.888" v="845" actId="14100"/>
        <pc:sldMkLst>
          <pc:docMk/>
          <pc:sldMk cId="1122072668" sldId="529"/>
        </pc:sldMkLst>
        <pc:spChg chg="mod">
          <ac:chgData name="Doan, Thi Ngoc My" userId="744f0d41-3bab-408e-ac2a-32babde015ec" providerId="ADAL" clId="{8C132C1F-1BCA-4090-803C-14D66CAA5DBD}" dt="2021-01-08T08:49:31.888" v="845" actId="14100"/>
          <ac:spMkLst>
            <pc:docMk/>
            <pc:sldMk cId="1122072668" sldId="529"/>
            <ac:spMk id="2" creationId="{00000000-0000-0000-0000-000000000000}"/>
          </ac:spMkLst>
        </pc:spChg>
        <pc:picChg chg="mod">
          <ac:chgData name="Doan, Thi Ngoc My" userId="744f0d41-3bab-408e-ac2a-32babde015ec" providerId="ADAL" clId="{8C132C1F-1BCA-4090-803C-14D66CAA5DBD}" dt="2021-01-08T08:49:27.839" v="844" actId="14100"/>
          <ac:picMkLst>
            <pc:docMk/>
            <pc:sldMk cId="1122072668" sldId="529"/>
            <ac:picMk id="3" creationId="{00000000-0000-0000-0000-000000000000}"/>
          </ac:picMkLst>
        </pc:picChg>
      </pc:sldChg>
      <pc:sldChg chg="modSp">
        <pc:chgData name="Doan, Thi Ngoc My" userId="744f0d41-3bab-408e-ac2a-32babde015ec" providerId="ADAL" clId="{8C132C1F-1BCA-4090-803C-14D66CAA5DBD}" dt="2021-01-08T08:51:01.364" v="862" actId="1037"/>
        <pc:sldMkLst>
          <pc:docMk/>
          <pc:sldMk cId="820788521" sldId="530"/>
        </pc:sldMkLst>
        <pc:picChg chg="mod">
          <ac:chgData name="Doan, Thi Ngoc My" userId="744f0d41-3bab-408e-ac2a-32babde015ec" providerId="ADAL" clId="{8C132C1F-1BCA-4090-803C-14D66CAA5DBD}" dt="2021-01-08T08:51:01.364" v="862" actId="1037"/>
          <ac:picMkLst>
            <pc:docMk/>
            <pc:sldMk cId="820788521" sldId="530"/>
            <ac:picMk id="2" creationId="{00000000-0000-0000-0000-000000000000}"/>
          </ac:picMkLst>
        </pc:picChg>
      </pc:sldChg>
      <pc:sldChg chg="addSp delSp modSp mod setBg">
        <pc:chgData name="Doan, Thi Ngoc My" userId="744f0d41-3bab-408e-ac2a-32babde015ec" providerId="ADAL" clId="{8C132C1F-1BCA-4090-803C-14D66CAA5DBD}" dt="2021-01-08T09:02:59.147" v="1005" actId="26606"/>
        <pc:sldMkLst>
          <pc:docMk/>
          <pc:sldMk cId="267329686" sldId="531"/>
        </pc:sldMkLst>
        <pc:spChg chg="mod">
          <ac:chgData name="Doan, Thi Ngoc My" userId="744f0d41-3bab-408e-ac2a-32babde015ec" providerId="ADAL" clId="{8C132C1F-1BCA-4090-803C-14D66CAA5DBD}" dt="2021-01-08T09:02:59.147" v="1005" actId="26606"/>
          <ac:spMkLst>
            <pc:docMk/>
            <pc:sldMk cId="267329686" sldId="531"/>
            <ac:spMk id="2" creationId="{137F39FE-07F5-4B10-B5FD-38420556B6F9}"/>
          </ac:spMkLst>
        </pc:spChg>
        <pc:spChg chg="del mod">
          <ac:chgData name="Doan, Thi Ngoc My" userId="744f0d41-3bab-408e-ac2a-32babde015ec" providerId="ADAL" clId="{8C132C1F-1BCA-4090-803C-14D66CAA5DBD}" dt="2021-01-08T09:02:45.148" v="1003" actId="478"/>
          <ac:spMkLst>
            <pc:docMk/>
            <pc:sldMk cId="267329686" sldId="531"/>
            <ac:spMk id="3" creationId="{68C3DEA3-3058-43FB-B343-B7304000A56B}"/>
          </ac:spMkLst>
        </pc:spChg>
        <pc:spChg chg="mod ord">
          <ac:chgData name="Doan, Thi Ngoc My" userId="744f0d41-3bab-408e-ac2a-32babde015ec" providerId="ADAL" clId="{8C132C1F-1BCA-4090-803C-14D66CAA5DBD}" dt="2021-01-08T09:01:39.670" v="995" actId="164"/>
          <ac:spMkLst>
            <pc:docMk/>
            <pc:sldMk cId="267329686" sldId="531"/>
            <ac:spMk id="4" creationId="{D9004E86-B909-46C8-AE60-190FAADB5036}"/>
          </ac:spMkLst>
        </pc:spChg>
        <pc:spChg chg="add">
          <ac:chgData name="Doan, Thi Ngoc My" userId="744f0d41-3bab-408e-ac2a-32babde015ec" providerId="ADAL" clId="{8C132C1F-1BCA-4090-803C-14D66CAA5DBD}" dt="2021-01-08T09:02:59.147" v="1005" actId="26606"/>
          <ac:spMkLst>
            <pc:docMk/>
            <pc:sldMk cId="267329686" sldId="531"/>
            <ac:spMk id="10" creationId="{07E773EB-1EC1-4E49-9DE2-E6F460497242}"/>
          </ac:spMkLst>
        </pc:spChg>
        <pc:spChg chg="add del">
          <ac:chgData name="Doan, Thi Ngoc My" userId="744f0d41-3bab-408e-ac2a-32babde015ec" providerId="ADAL" clId="{8C132C1F-1BCA-4090-803C-14D66CAA5DBD}" dt="2021-01-08T09:02:28.010" v="1001" actId="26606"/>
          <ac:spMkLst>
            <pc:docMk/>
            <pc:sldMk cId="267329686" sldId="531"/>
            <ac:spMk id="13" creationId="{B5FA7C47-B7C1-4D2E-AB49-ED23BA34BA83}"/>
          </ac:spMkLst>
        </pc:spChg>
        <pc:spChg chg="add del">
          <ac:chgData name="Doan, Thi Ngoc My" userId="744f0d41-3bab-408e-ac2a-32babde015ec" providerId="ADAL" clId="{8C132C1F-1BCA-4090-803C-14D66CAA5DBD}" dt="2021-01-08T09:02:28.010" v="1001" actId="26606"/>
          <ac:spMkLst>
            <pc:docMk/>
            <pc:sldMk cId="267329686" sldId="531"/>
            <ac:spMk id="15" creationId="{596EE156-ABF1-4329-A6BA-03B4254E0877}"/>
          </ac:spMkLst>
        </pc:spChg>
        <pc:spChg chg="add del">
          <ac:chgData name="Doan, Thi Ngoc My" userId="744f0d41-3bab-408e-ac2a-32babde015ec" providerId="ADAL" clId="{8C132C1F-1BCA-4090-803C-14D66CAA5DBD}" dt="2021-01-08T09:02:28.010" v="1001" actId="26606"/>
          <ac:spMkLst>
            <pc:docMk/>
            <pc:sldMk cId="267329686" sldId="531"/>
            <ac:spMk id="17" creationId="{19B9933F-AAB3-444A-8BB5-9CA194A8BC63}"/>
          </ac:spMkLst>
        </pc:spChg>
        <pc:spChg chg="add del">
          <ac:chgData name="Doan, Thi Ngoc My" userId="744f0d41-3bab-408e-ac2a-32babde015ec" providerId="ADAL" clId="{8C132C1F-1BCA-4090-803C-14D66CAA5DBD}" dt="2021-01-08T09:02:28.010" v="1001" actId="26606"/>
          <ac:spMkLst>
            <pc:docMk/>
            <pc:sldMk cId="267329686" sldId="531"/>
            <ac:spMk id="19" creationId="{7D20183A-0B1D-4A1F-89B1-ADBEDBC6E54E}"/>
          </ac:spMkLst>
        </pc:spChg>
        <pc:spChg chg="add del">
          <ac:chgData name="Doan, Thi Ngoc My" userId="744f0d41-3bab-408e-ac2a-32babde015ec" providerId="ADAL" clId="{8C132C1F-1BCA-4090-803C-14D66CAA5DBD}" dt="2021-01-08T09:02:28.010" v="1001" actId="26606"/>
          <ac:spMkLst>
            <pc:docMk/>
            <pc:sldMk cId="267329686" sldId="531"/>
            <ac:spMk id="21" creationId="{131031D3-26CD-4214-A9A4-5857EFA15A0C}"/>
          </ac:spMkLst>
        </pc:spChg>
        <pc:grpChg chg="add mod">
          <ac:chgData name="Doan, Thi Ngoc My" userId="744f0d41-3bab-408e-ac2a-32babde015ec" providerId="ADAL" clId="{8C132C1F-1BCA-4090-803C-14D66CAA5DBD}" dt="2021-01-08T09:01:39.670" v="995" actId="164"/>
          <ac:grpSpMkLst>
            <pc:docMk/>
            <pc:sldMk cId="267329686" sldId="531"/>
            <ac:grpSpMk id="7" creationId="{5D63941C-1A76-497A-B87C-67114FE6E125}"/>
          </ac:grpSpMkLst>
        </pc:grpChg>
        <pc:grpChg chg="add mod">
          <ac:chgData name="Doan, Thi Ngoc My" userId="744f0d41-3bab-408e-ac2a-32babde015ec" providerId="ADAL" clId="{8C132C1F-1BCA-4090-803C-14D66CAA5DBD}" dt="2021-01-08T09:02:59.147" v="1005" actId="26606"/>
          <ac:grpSpMkLst>
            <pc:docMk/>
            <pc:sldMk cId="267329686" sldId="531"/>
            <ac:grpSpMk id="8" creationId="{2E5E3D43-905A-43FC-87AC-25574DA3FC07}"/>
          </ac:grpSpMkLst>
        </pc:grpChg>
        <pc:picChg chg="mod">
          <ac:chgData name="Doan, Thi Ngoc My" userId="744f0d41-3bab-408e-ac2a-32babde015ec" providerId="ADAL" clId="{8C132C1F-1BCA-4090-803C-14D66CAA5DBD}" dt="2021-01-08T09:01:15.555" v="988" actId="164"/>
          <ac:picMkLst>
            <pc:docMk/>
            <pc:sldMk cId="267329686" sldId="531"/>
            <ac:picMk id="5" creationId="{6CDA9422-93BB-49B6-A6F0-7D1584FDEF14}"/>
          </ac:picMkLst>
        </pc:picChg>
        <pc:picChg chg="mod">
          <ac:chgData name="Doan, Thi Ngoc My" userId="744f0d41-3bab-408e-ac2a-32babde015ec" providerId="ADAL" clId="{8C132C1F-1BCA-4090-803C-14D66CAA5DBD}" dt="2021-01-08T09:01:15.555" v="988" actId="164"/>
          <ac:picMkLst>
            <pc:docMk/>
            <pc:sldMk cId="267329686" sldId="531"/>
            <ac:picMk id="6" creationId="{CFD65DAB-EC08-45F3-8F6D-4A196CDD9F3E}"/>
          </ac:picMkLst>
        </pc:picChg>
      </pc:sldChg>
      <pc:sldChg chg="addSp modSp mod setBg">
        <pc:chgData name="Doan, Thi Ngoc My" userId="744f0d41-3bab-408e-ac2a-32babde015ec" providerId="ADAL" clId="{8C132C1F-1BCA-4090-803C-14D66CAA5DBD}" dt="2021-01-08T08:30:22.873" v="822" actId="27636"/>
        <pc:sldMkLst>
          <pc:docMk/>
          <pc:sldMk cId="3162071487" sldId="532"/>
        </pc:sldMkLst>
        <pc:spChg chg="add">
          <ac:chgData name="Doan, Thi Ngoc My" userId="744f0d41-3bab-408e-ac2a-32babde015ec" providerId="ADAL" clId="{8C132C1F-1BCA-4090-803C-14D66CAA5DBD}" dt="2021-01-08T08:30:03.558" v="817" actId="26606"/>
          <ac:spMkLst>
            <pc:docMk/>
            <pc:sldMk cId="3162071487" sldId="532"/>
            <ac:spMk id="72" creationId="{85016AEC-0320-4ED0-8ECB-FE11DDDFE17A}"/>
          </ac:spMkLst>
        </pc:spChg>
        <pc:spChg chg="add">
          <ac:chgData name="Doan, Thi Ngoc My" userId="744f0d41-3bab-408e-ac2a-32babde015ec" providerId="ADAL" clId="{8C132C1F-1BCA-4090-803C-14D66CAA5DBD}" dt="2021-01-08T08:30:03.558" v="817" actId="26606"/>
          <ac:spMkLst>
            <pc:docMk/>
            <pc:sldMk cId="3162071487" sldId="532"/>
            <ac:spMk id="74" creationId="{D3CDB30C-1F82-41E6-A067-831D6E89184F}"/>
          </ac:spMkLst>
        </pc:spChg>
        <pc:spChg chg="add">
          <ac:chgData name="Doan, Thi Ngoc My" userId="744f0d41-3bab-408e-ac2a-32babde015ec" providerId="ADAL" clId="{8C132C1F-1BCA-4090-803C-14D66CAA5DBD}" dt="2021-01-08T08:30:03.558" v="817" actId="26606"/>
          <ac:spMkLst>
            <pc:docMk/>
            <pc:sldMk cId="3162071487" sldId="532"/>
            <ac:spMk id="76" creationId="{2DDA86DD-F997-4F66-A87C-5B58AB6D19EC}"/>
          </ac:spMkLst>
        </pc:spChg>
        <pc:spChg chg="add">
          <ac:chgData name="Doan, Thi Ngoc My" userId="744f0d41-3bab-408e-ac2a-32babde015ec" providerId="ADAL" clId="{8C132C1F-1BCA-4090-803C-14D66CAA5DBD}" dt="2021-01-08T08:30:03.558" v="817" actId="26606"/>
          <ac:spMkLst>
            <pc:docMk/>
            <pc:sldMk cId="3162071487" sldId="532"/>
            <ac:spMk id="78" creationId="{D241B827-437E-40A3-A732-669230D6A5BC}"/>
          </ac:spMkLst>
        </pc:spChg>
        <pc:spChg chg="mod">
          <ac:chgData name="Doan, Thi Ngoc My" userId="744f0d41-3bab-408e-ac2a-32babde015ec" providerId="ADAL" clId="{8C132C1F-1BCA-4090-803C-14D66CAA5DBD}" dt="2021-01-08T08:30:09.799" v="818" actId="1076"/>
          <ac:spMkLst>
            <pc:docMk/>
            <pc:sldMk cId="3162071487" sldId="532"/>
            <ac:spMk id="36866" creationId="{00000000-0000-0000-0000-000000000000}"/>
          </ac:spMkLst>
        </pc:spChg>
        <pc:spChg chg="mod">
          <ac:chgData name="Doan, Thi Ngoc My" userId="744f0d41-3bab-408e-ac2a-32babde015ec" providerId="ADAL" clId="{8C132C1F-1BCA-4090-803C-14D66CAA5DBD}" dt="2021-01-08T08:30:22.873" v="822" actId="27636"/>
          <ac:spMkLst>
            <pc:docMk/>
            <pc:sldMk cId="3162071487" sldId="532"/>
            <ac:spMk id="36867" creationId="{00000000-0000-0000-0000-000000000000}"/>
          </ac:spMkLst>
        </pc:spChg>
      </pc:sldChg>
      <pc:sldChg chg="addSp modSp">
        <pc:chgData name="Doan, Thi Ngoc My" userId="744f0d41-3bab-408e-ac2a-32babde015ec" providerId="ADAL" clId="{8C132C1F-1BCA-4090-803C-14D66CAA5DBD}" dt="2021-01-08T07:48:19.138" v="532" actId="113"/>
        <pc:sldMkLst>
          <pc:docMk/>
          <pc:sldMk cId="4194869703" sldId="4103"/>
        </pc:sldMkLst>
        <pc:spChg chg="add mod ord">
          <ac:chgData name="Doan, Thi Ngoc My" userId="744f0d41-3bab-408e-ac2a-32babde015ec" providerId="ADAL" clId="{8C132C1F-1BCA-4090-803C-14D66CAA5DBD}" dt="2021-01-08T07:47:44.857" v="521" actId="1038"/>
          <ac:spMkLst>
            <pc:docMk/>
            <pc:sldMk cId="4194869703" sldId="4103"/>
            <ac:spMk id="2" creationId="{A71D6AEA-45FF-4A48-B567-C93F76CCAF22}"/>
          </ac:spMkLst>
        </pc:spChg>
        <pc:spChg chg="mod">
          <ac:chgData name="Doan, Thi Ngoc My" userId="744f0d41-3bab-408e-ac2a-32babde015ec" providerId="ADAL" clId="{8C132C1F-1BCA-4090-803C-14D66CAA5DBD}" dt="2021-01-08T07:48:19.138" v="532" actId="113"/>
          <ac:spMkLst>
            <pc:docMk/>
            <pc:sldMk cId="4194869703" sldId="4103"/>
            <ac:spMk id="4" creationId="{F4DED33E-102D-4A55-9228-75FFFE19A032}"/>
          </ac:spMkLst>
        </pc:spChg>
        <pc:spChg chg="mod">
          <ac:chgData name="Doan, Thi Ngoc My" userId="744f0d41-3bab-408e-ac2a-32babde015ec" providerId="ADAL" clId="{8C132C1F-1BCA-4090-803C-14D66CAA5DBD}" dt="2021-01-08T07:47:39.751" v="519" actId="1076"/>
          <ac:spMkLst>
            <pc:docMk/>
            <pc:sldMk cId="4194869703" sldId="4103"/>
            <ac:spMk id="5" creationId="{3BF33444-5CE5-427C-A34D-447045F56828}"/>
          </ac:spMkLst>
        </pc:spChg>
        <pc:spChg chg="mod">
          <ac:chgData name="Doan, Thi Ngoc My" userId="744f0d41-3bab-408e-ac2a-32babde015ec" providerId="ADAL" clId="{8C132C1F-1BCA-4090-803C-14D66CAA5DBD}" dt="2021-01-08T07:47:07.920" v="513" actId="14100"/>
          <ac:spMkLst>
            <pc:docMk/>
            <pc:sldMk cId="4194869703" sldId="4103"/>
            <ac:spMk id="6" creationId="{19B04286-546D-481A-AE6A-4E05D028F895}"/>
          </ac:spMkLst>
        </pc:spChg>
        <pc:grpChg chg="mod">
          <ac:chgData name="Doan, Thi Ngoc My" userId="744f0d41-3bab-408e-ac2a-32babde015ec" providerId="ADAL" clId="{8C132C1F-1BCA-4090-803C-14D66CAA5DBD}" dt="2021-01-08T07:48:09.840" v="531" actId="14100"/>
          <ac:grpSpMkLst>
            <pc:docMk/>
            <pc:sldMk cId="4194869703" sldId="4103"/>
            <ac:grpSpMk id="8" creationId="{AECD9FDE-CE9C-4626-8D57-EDA31DE411F8}"/>
          </ac:grpSpMkLst>
        </pc:grpChg>
      </pc:sldChg>
      <pc:sldChg chg="modSp">
        <pc:chgData name="Doan, Thi Ngoc My" userId="744f0d41-3bab-408e-ac2a-32babde015ec" providerId="ADAL" clId="{8C132C1F-1BCA-4090-803C-14D66CAA5DBD}" dt="2021-01-08T07:25:41.322" v="286" actId="27636"/>
        <pc:sldMkLst>
          <pc:docMk/>
          <pc:sldMk cId="2280215982" sldId="4104"/>
        </pc:sldMkLst>
        <pc:spChg chg="mod">
          <ac:chgData name="Doan, Thi Ngoc My" userId="744f0d41-3bab-408e-ac2a-32babde015ec" providerId="ADAL" clId="{8C132C1F-1BCA-4090-803C-14D66CAA5DBD}" dt="2021-01-08T07:25:16.752" v="284"/>
          <ac:spMkLst>
            <pc:docMk/>
            <pc:sldMk cId="2280215982" sldId="4104"/>
            <ac:spMk id="2" creationId="{00000000-0000-0000-0000-000000000000}"/>
          </ac:spMkLst>
        </pc:spChg>
        <pc:spChg chg="mod">
          <ac:chgData name="Doan, Thi Ngoc My" userId="744f0d41-3bab-408e-ac2a-32babde015ec" providerId="ADAL" clId="{8C132C1F-1BCA-4090-803C-14D66CAA5DBD}" dt="2021-01-08T07:25:41.322" v="286" actId="27636"/>
          <ac:spMkLst>
            <pc:docMk/>
            <pc:sldMk cId="2280215982" sldId="4104"/>
            <ac:spMk id="3" creationId="{00000000-0000-0000-0000-000000000000}"/>
          </ac:spMkLst>
        </pc:spChg>
      </pc:sldChg>
      <pc:sldChg chg="addSp delSp add del">
        <pc:chgData name="Doan, Thi Ngoc My" userId="744f0d41-3bab-408e-ac2a-32babde015ec" providerId="ADAL" clId="{8C132C1F-1BCA-4090-803C-14D66CAA5DBD}" dt="2021-01-08T07:05:00.720" v="36"/>
        <pc:sldMkLst>
          <pc:docMk/>
          <pc:sldMk cId="2422655348" sldId="4104"/>
        </pc:sldMkLst>
        <pc:picChg chg="add del">
          <ac:chgData name="Doan, Thi Ngoc My" userId="744f0d41-3bab-408e-ac2a-32babde015ec" providerId="ADAL" clId="{8C132C1F-1BCA-4090-803C-14D66CAA5DBD}" dt="2021-01-08T07:04:59.626" v="35"/>
          <ac:picMkLst>
            <pc:docMk/>
            <pc:sldMk cId="2422655348" sldId="4104"/>
            <ac:picMk id="4" creationId="{57DC51CF-A072-4C2B-9E1E-4A1C2B962356}"/>
          </ac:picMkLst>
        </pc:picChg>
        <pc:picChg chg="add del">
          <ac:chgData name="Doan, Thi Ngoc My" userId="744f0d41-3bab-408e-ac2a-32babde015ec" providerId="ADAL" clId="{8C132C1F-1BCA-4090-803C-14D66CAA5DBD}" dt="2021-01-08T07:04:58.404" v="33"/>
          <ac:picMkLst>
            <pc:docMk/>
            <pc:sldMk cId="2422655348" sldId="4104"/>
            <ac:picMk id="5" creationId="{938AA4EC-C75F-4353-A20C-7274FC54B9CE}"/>
          </ac:picMkLst>
        </pc:picChg>
      </pc:sldChg>
      <pc:sldChg chg="add del">
        <pc:chgData name="Doan, Thi Ngoc My" userId="744f0d41-3bab-408e-ac2a-32babde015ec" providerId="ADAL" clId="{8C132C1F-1BCA-4090-803C-14D66CAA5DBD}" dt="2021-01-08T07:23:58.598" v="281" actId="2696"/>
        <pc:sldMkLst>
          <pc:docMk/>
          <pc:sldMk cId="3589607552" sldId="4104"/>
        </pc:sldMkLst>
      </pc:sldChg>
      <pc:sldChg chg="addSp delSp modSp add del">
        <pc:chgData name="Doan, Thi Ngoc My" userId="744f0d41-3bab-408e-ac2a-32babde015ec" providerId="ADAL" clId="{8C132C1F-1BCA-4090-803C-14D66CAA5DBD}" dt="2021-01-08T07:48:30.079" v="535" actId="2696"/>
        <pc:sldMkLst>
          <pc:docMk/>
          <pc:sldMk cId="707079787" sldId="4105"/>
        </pc:sldMkLst>
        <pc:spChg chg="mod">
          <ac:chgData name="Doan, Thi Ngoc My" userId="744f0d41-3bab-408e-ac2a-32babde015ec" providerId="ADAL" clId="{8C132C1F-1BCA-4090-803C-14D66CAA5DBD}" dt="2021-01-08T07:46:17.431" v="506" actId="14100"/>
          <ac:spMkLst>
            <pc:docMk/>
            <pc:sldMk cId="707079787" sldId="4105"/>
            <ac:spMk id="2" creationId="{0EA074D2-B7C1-4B51-9454-695AB859CAF7}"/>
          </ac:spMkLst>
        </pc:spChg>
        <pc:spChg chg="del">
          <ac:chgData name="Doan, Thi Ngoc My" userId="744f0d41-3bab-408e-ac2a-32babde015ec" providerId="ADAL" clId="{8C132C1F-1BCA-4090-803C-14D66CAA5DBD}" dt="2021-01-08T07:44:11.748" v="485" actId="478"/>
          <ac:spMkLst>
            <pc:docMk/>
            <pc:sldMk cId="707079787" sldId="4105"/>
            <ac:spMk id="3" creationId="{8EC625CA-07B1-4E6E-A0FD-C22B078F49B0}"/>
          </ac:spMkLst>
        </pc:spChg>
        <pc:spChg chg="add mod">
          <ac:chgData name="Doan, Thi Ngoc My" userId="744f0d41-3bab-408e-ac2a-32babde015ec" providerId="ADAL" clId="{8C132C1F-1BCA-4090-803C-14D66CAA5DBD}" dt="2021-01-08T07:46:29.351" v="510" actId="14100"/>
          <ac:spMkLst>
            <pc:docMk/>
            <pc:sldMk cId="707079787" sldId="4105"/>
            <ac:spMk id="6" creationId="{BD8AA244-CB07-42BE-A375-E9EF02288BAA}"/>
          </ac:spMkLst>
        </pc:spChg>
        <pc:picChg chg="add mod">
          <ac:chgData name="Doan, Thi Ngoc My" userId="744f0d41-3bab-408e-ac2a-32babde015ec" providerId="ADAL" clId="{8C132C1F-1BCA-4090-803C-14D66CAA5DBD}" dt="2021-01-08T07:44:15.423" v="487" actId="1076"/>
          <ac:picMkLst>
            <pc:docMk/>
            <pc:sldMk cId="707079787" sldId="4105"/>
            <ac:picMk id="4" creationId="{8EE53E3B-FA71-4FEE-B901-9BEC199C99EC}"/>
          </ac:picMkLst>
        </pc:picChg>
        <pc:picChg chg="add mod">
          <ac:chgData name="Doan, Thi Ngoc My" userId="744f0d41-3bab-408e-ac2a-32babde015ec" providerId="ADAL" clId="{8C132C1F-1BCA-4090-803C-14D66CAA5DBD}" dt="2021-01-08T07:44:25.135" v="489" actId="1076"/>
          <ac:picMkLst>
            <pc:docMk/>
            <pc:sldMk cId="707079787" sldId="4105"/>
            <ac:picMk id="5" creationId="{6408451B-87DA-4096-89F6-DA03A903D9FA}"/>
          </ac:picMkLst>
        </pc:picChg>
      </pc:sldChg>
      <pc:sldChg chg="addSp delSp modSp add mod setBg">
        <pc:chgData name="Doan, Thi Ngoc My" userId="744f0d41-3bab-408e-ac2a-32babde015ec" providerId="ADAL" clId="{8C132C1F-1BCA-4090-803C-14D66CAA5DBD}" dt="2021-01-08T07:58:40.431" v="723"/>
        <pc:sldMkLst>
          <pc:docMk/>
          <pc:sldMk cId="1226417359" sldId="4105"/>
        </pc:sldMkLst>
        <pc:spChg chg="del">
          <ac:chgData name="Doan, Thi Ngoc My" userId="744f0d41-3bab-408e-ac2a-32babde015ec" providerId="ADAL" clId="{8C132C1F-1BCA-4090-803C-14D66CAA5DBD}" dt="2021-01-08T07:54:52.590" v="674" actId="478"/>
          <ac:spMkLst>
            <pc:docMk/>
            <pc:sldMk cId="1226417359" sldId="4105"/>
            <ac:spMk id="2" creationId="{DA5FC278-D835-494D-BB32-A1D642E67544}"/>
          </ac:spMkLst>
        </pc:spChg>
        <pc:spChg chg="del">
          <ac:chgData name="Doan, Thi Ngoc My" userId="744f0d41-3bab-408e-ac2a-32babde015ec" providerId="ADAL" clId="{8C132C1F-1BCA-4090-803C-14D66CAA5DBD}" dt="2021-01-08T07:54:52.590" v="674" actId="478"/>
          <ac:spMkLst>
            <pc:docMk/>
            <pc:sldMk cId="1226417359" sldId="4105"/>
            <ac:spMk id="3" creationId="{E90AA167-CDA4-48F4-BA84-3BE6FB1869E0}"/>
          </ac:spMkLst>
        </pc:spChg>
        <pc:spChg chg="add mod">
          <ac:chgData name="Doan, Thi Ngoc My" userId="744f0d41-3bab-408e-ac2a-32babde015ec" providerId="ADAL" clId="{8C132C1F-1BCA-4090-803C-14D66CAA5DBD}" dt="2021-01-08T07:55:14.333" v="676" actId="26606"/>
          <ac:spMkLst>
            <pc:docMk/>
            <pc:sldMk cId="1226417359" sldId="4105"/>
            <ac:spMk id="4" creationId="{BA5F553A-BA51-4B95-ABB0-3494B8E173D3}"/>
          </ac:spMkLst>
        </pc:spChg>
        <pc:spChg chg="add">
          <ac:chgData name="Doan, Thi Ngoc My" userId="744f0d41-3bab-408e-ac2a-32babde015ec" providerId="ADAL" clId="{8C132C1F-1BCA-4090-803C-14D66CAA5DBD}" dt="2021-01-08T07:55:14.333" v="676" actId="26606"/>
          <ac:spMkLst>
            <pc:docMk/>
            <pc:sldMk cId="1226417359" sldId="4105"/>
            <ac:spMk id="12" creationId="{9CB95732-565A-4D2C-A3AB-CC460C0D3826}"/>
          </ac:spMkLst>
        </pc:spChg>
        <pc:spChg chg="add">
          <ac:chgData name="Doan, Thi Ngoc My" userId="744f0d41-3bab-408e-ac2a-32babde015ec" providerId="ADAL" clId="{8C132C1F-1BCA-4090-803C-14D66CAA5DBD}" dt="2021-01-08T07:55:14.333" v="676" actId="26606"/>
          <ac:spMkLst>
            <pc:docMk/>
            <pc:sldMk cId="1226417359" sldId="4105"/>
            <ac:spMk id="14" creationId="{E19B653C-798C-4333-8452-3DF3AE3C1D11}"/>
          </ac:spMkLst>
        </pc:spChg>
        <pc:spChg chg="add">
          <ac:chgData name="Doan, Thi Ngoc My" userId="744f0d41-3bab-408e-ac2a-32babde015ec" providerId="ADAL" clId="{8C132C1F-1BCA-4090-803C-14D66CAA5DBD}" dt="2021-01-08T07:55:14.333" v="676" actId="26606"/>
          <ac:spMkLst>
            <pc:docMk/>
            <pc:sldMk cId="1226417359" sldId="4105"/>
            <ac:spMk id="16" creationId="{0FE50278-E2EC-42B2-A1F1-921DD39901C4}"/>
          </ac:spMkLst>
        </pc:spChg>
        <pc:spChg chg="add">
          <ac:chgData name="Doan, Thi Ngoc My" userId="744f0d41-3bab-408e-ac2a-32babde015ec" providerId="ADAL" clId="{8C132C1F-1BCA-4090-803C-14D66CAA5DBD}" dt="2021-01-08T07:55:14.333" v="676" actId="26606"/>
          <ac:spMkLst>
            <pc:docMk/>
            <pc:sldMk cId="1226417359" sldId="4105"/>
            <ac:spMk id="18" creationId="{1236153F-0DB4-40DD-87C6-B40C1B7E282C}"/>
          </ac:spMkLst>
        </pc:spChg>
        <pc:picChg chg="add mod ord">
          <ac:chgData name="Doan, Thi Ngoc My" userId="744f0d41-3bab-408e-ac2a-32babde015ec" providerId="ADAL" clId="{8C132C1F-1BCA-4090-803C-14D66CAA5DBD}" dt="2021-01-08T07:55:39.760" v="687" actId="1038"/>
          <ac:picMkLst>
            <pc:docMk/>
            <pc:sldMk cId="1226417359" sldId="4105"/>
            <ac:picMk id="5" creationId="{9EAC3FDF-57FE-437E-90E8-2DED7BBE1CF8}"/>
          </ac:picMkLst>
        </pc:picChg>
        <pc:picChg chg="add mod">
          <ac:chgData name="Doan, Thi Ngoc My" userId="744f0d41-3bab-408e-ac2a-32babde015ec" providerId="ADAL" clId="{8C132C1F-1BCA-4090-803C-14D66CAA5DBD}" dt="2021-01-08T07:55:21.007" v="677" actId="1076"/>
          <ac:picMkLst>
            <pc:docMk/>
            <pc:sldMk cId="1226417359" sldId="4105"/>
            <ac:picMk id="6" creationId="{D7B883C5-FC64-478C-BA7F-DD4B656099C7}"/>
          </ac:picMkLst>
        </pc:picChg>
        <pc:picChg chg="add mod">
          <ac:chgData name="Doan, Thi Ngoc My" userId="744f0d41-3bab-408e-ac2a-32babde015ec" providerId="ADAL" clId="{8C132C1F-1BCA-4090-803C-14D66CAA5DBD}" dt="2021-01-08T07:55:35.392" v="684" actId="14100"/>
          <ac:picMkLst>
            <pc:docMk/>
            <pc:sldMk cId="1226417359" sldId="4105"/>
            <ac:picMk id="7" creationId="{597B8898-0CAE-4AAE-8F25-03CECA74621D}"/>
          </ac:picMkLst>
        </pc:picChg>
        <pc:picChg chg="del">
          <ac:chgData name="Doan, Thi Ngoc My" userId="744f0d41-3bab-408e-ac2a-32babde015ec" providerId="ADAL" clId="{8C132C1F-1BCA-4090-803C-14D66CAA5DBD}" dt="2021-01-08T07:58:31.767" v="722"/>
          <ac:picMkLst>
            <pc:docMk/>
            <pc:sldMk cId="1226417359" sldId="4105"/>
            <ac:picMk id="8" creationId="{1E4DE419-C4AB-4D29-8F8D-48C1F4EF3294}"/>
          </ac:picMkLst>
        </pc:picChg>
        <pc:picChg chg="del">
          <ac:chgData name="Doan, Thi Ngoc My" userId="744f0d41-3bab-408e-ac2a-32babde015ec" providerId="ADAL" clId="{8C132C1F-1BCA-4090-803C-14D66CAA5DBD}" dt="2021-01-08T07:58:40.431" v="723"/>
          <ac:picMkLst>
            <pc:docMk/>
            <pc:sldMk cId="1226417359" sldId="4105"/>
            <ac:picMk id="9" creationId="{11A096DC-EE6A-4A87-9F74-8533EB85F4B7}"/>
          </ac:picMkLst>
        </pc:picChg>
        <pc:picChg chg="add mod">
          <ac:chgData name="Doan, Thi Ngoc My" userId="744f0d41-3bab-408e-ac2a-32babde015ec" providerId="ADAL" clId="{8C132C1F-1BCA-4090-803C-14D66CAA5DBD}" dt="2021-01-08T07:55:55.240" v="690" actId="1076"/>
          <ac:picMkLst>
            <pc:docMk/>
            <pc:sldMk cId="1226417359" sldId="4105"/>
            <ac:picMk id="13" creationId="{92B76D99-5820-482B-BB73-A6E9AF78634A}"/>
          </ac:picMkLst>
        </pc:picChg>
        <pc:picChg chg="add mod">
          <ac:chgData name="Doan, Thi Ngoc My" userId="744f0d41-3bab-408e-ac2a-32babde015ec" providerId="ADAL" clId="{8C132C1F-1BCA-4090-803C-14D66CAA5DBD}" dt="2021-01-08T07:55:52.689" v="689" actId="1076"/>
          <ac:picMkLst>
            <pc:docMk/>
            <pc:sldMk cId="1226417359" sldId="4105"/>
            <ac:picMk id="15" creationId="{60E49089-7B49-4670-82FC-E05587457391}"/>
          </ac:picMkLst>
        </pc:picChg>
      </pc:sldChg>
      <pc:sldChg chg="addSp delSp modSp add del">
        <pc:chgData name="Doan, Thi Ngoc My" userId="744f0d41-3bab-408e-ac2a-32babde015ec" providerId="ADAL" clId="{8C132C1F-1BCA-4090-803C-14D66CAA5DBD}" dt="2021-01-08T07:57:21.744" v="718" actId="2696"/>
        <pc:sldMkLst>
          <pc:docMk/>
          <pc:sldMk cId="843750070" sldId="4106"/>
        </pc:sldMkLst>
        <pc:spChg chg="add del mod">
          <ac:chgData name="Doan, Thi Ngoc My" userId="744f0d41-3bab-408e-ac2a-32babde015ec" providerId="ADAL" clId="{8C132C1F-1BCA-4090-803C-14D66CAA5DBD}" dt="2021-01-08T07:57:02.148" v="716" actId="27636"/>
          <ac:spMkLst>
            <pc:docMk/>
            <pc:sldMk cId="843750070" sldId="4106"/>
            <ac:spMk id="2" creationId="{287B4436-E811-416B-A90A-F6F2E8055252}"/>
          </ac:spMkLst>
        </pc:spChg>
        <pc:spChg chg="del">
          <ac:chgData name="Doan, Thi Ngoc My" userId="744f0d41-3bab-408e-ac2a-32babde015ec" providerId="ADAL" clId="{8C132C1F-1BCA-4090-803C-14D66CAA5DBD}" dt="2021-01-08T07:56:29.670" v="694" actId="478"/>
          <ac:spMkLst>
            <pc:docMk/>
            <pc:sldMk cId="843750070" sldId="4106"/>
            <ac:spMk id="3" creationId="{583F6F13-DF31-4F63-97D8-BA781037C962}"/>
          </ac:spMkLst>
        </pc:spChg>
        <pc:spChg chg="add del mod">
          <ac:chgData name="Doan, Thi Ngoc My" userId="744f0d41-3bab-408e-ac2a-32babde015ec" providerId="ADAL" clId="{8C132C1F-1BCA-4090-803C-14D66CAA5DBD}" dt="2021-01-08T07:57:04.492" v="717" actId="478"/>
          <ac:spMkLst>
            <pc:docMk/>
            <pc:sldMk cId="843750070" sldId="4106"/>
            <ac:spMk id="4" creationId="{45DBE0E1-3FF3-470B-9281-1C40E0959EBE}"/>
          </ac:spMkLst>
        </pc:spChg>
        <pc:grpChg chg="add mod">
          <ac:chgData name="Doan, Thi Ngoc My" userId="744f0d41-3bab-408e-ac2a-32babde015ec" providerId="ADAL" clId="{8C132C1F-1BCA-4090-803C-14D66CAA5DBD}" dt="2021-01-08T07:56:54.339" v="709" actId="1076"/>
          <ac:grpSpMkLst>
            <pc:docMk/>
            <pc:sldMk cId="843750070" sldId="4106"/>
            <ac:grpSpMk id="6" creationId="{391342D9-E035-4F9A-BEBD-4149B57432A8}"/>
          </ac:grpSpMkLst>
        </pc:grpChg>
        <pc:picChg chg="add mod">
          <ac:chgData name="Doan, Thi Ngoc My" userId="744f0d41-3bab-408e-ac2a-32babde015ec" providerId="ADAL" clId="{8C132C1F-1BCA-4090-803C-14D66CAA5DBD}" dt="2021-01-08T07:56:54.726" v="710" actId="1076"/>
          <ac:picMkLst>
            <pc:docMk/>
            <pc:sldMk cId="843750070" sldId="4106"/>
            <ac:picMk id="5" creationId="{CF8E4377-9783-4753-A273-8F37B60D69D7}"/>
          </ac:picMkLst>
        </pc:picChg>
      </pc:sldChg>
      <pc:sldChg chg="addSp add del">
        <pc:chgData name="Doan, Thi Ngoc My" userId="744f0d41-3bab-408e-ac2a-32babde015ec" providerId="ADAL" clId="{8C132C1F-1BCA-4090-803C-14D66CAA5DBD}" dt="2021-01-08T07:57:58.381" v="721" actId="2696"/>
        <pc:sldMkLst>
          <pc:docMk/>
          <pc:sldMk cId="2441386523" sldId="4106"/>
        </pc:sldMkLst>
        <pc:grpChg chg="add">
          <ac:chgData name="Doan, Thi Ngoc My" userId="744f0d41-3bab-408e-ac2a-32babde015ec" providerId="ADAL" clId="{8C132C1F-1BCA-4090-803C-14D66CAA5DBD}" dt="2021-01-08T07:57:33.071" v="720"/>
          <ac:grpSpMkLst>
            <pc:docMk/>
            <pc:sldMk cId="2441386523" sldId="4106"/>
            <ac:grpSpMk id="5" creationId="{EC8F6696-585A-442F-8EA9-1D67FE8A37C8}"/>
          </ac:grpSpMkLst>
        </pc:grpChg>
        <pc:picChg chg="add">
          <ac:chgData name="Doan, Thi Ngoc My" userId="744f0d41-3bab-408e-ac2a-32babde015ec" providerId="ADAL" clId="{8C132C1F-1BCA-4090-803C-14D66CAA5DBD}" dt="2021-01-08T07:57:33.071" v="720"/>
          <ac:picMkLst>
            <pc:docMk/>
            <pc:sldMk cId="2441386523" sldId="4106"/>
            <ac:picMk id="4" creationId="{8E76D041-C827-4554-8EBE-05609A443347}"/>
          </ac:picMkLst>
        </pc:picChg>
      </pc:sldChg>
      <pc:sldChg chg="del">
        <pc:chgData name="Doan, Thi Ngoc My" userId="744f0d41-3bab-408e-ac2a-32babde015ec" providerId="ADAL" clId="{8C132C1F-1BCA-4090-803C-14D66CAA5DBD}" dt="2021-01-08T07:58:59.433" v="724" actId="2696"/>
        <pc:sldMkLst>
          <pc:docMk/>
          <pc:sldMk cId="2833836506" sldId="4106"/>
        </pc:sldMkLst>
      </pc:sldChg>
      <pc:sldChg chg="addSp modSp">
        <pc:chgData name="Doan, Thi Ngoc My" userId="744f0d41-3bab-408e-ac2a-32babde015ec" providerId="ADAL" clId="{8C132C1F-1BCA-4090-803C-14D66CAA5DBD}" dt="2021-01-08T08:00:11.848" v="745" actId="1076"/>
        <pc:sldMkLst>
          <pc:docMk/>
          <pc:sldMk cId="3348563058" sldId="4106"/>
        </pc:sldMkLst>
        <pc:spChg chg="mod">
          <ac:chgData name="Doan, Thi Ngoc My" userId="744f0d41-3bab-408e-ac2a-32babde015ec" providerId="ADAL" clId="{8C132C1F-1BCA-4090-803C-14D66CAA5DBD}" dt="2021-01-08T07:59:34.758" v="735" actId="113"/>
          <ac:spMkLst>
            <pc:docMk/>
            <pc:sldMk cId="3348563058" sldId="4106"/>
            <ac:spMk id="2" creationId="{00000000-0000-0000-0000-000000000000}"/>
          </ac:spMkLst>
        </pc:spChg>
        <pc:spChg chg="mod">
          <ac:chgData name="Doan, Thi Ngoc My" userId="744f0d41-3bab-408e-ac2a-32babde015ec" providerId="ADAL" clId="{8C132C1F-1BCA-4090-803C-14D66CAA5DBD}" dt="2021-01-08T08:00:11.848" v="745" actId="1076"/>
          <ac:spMkLst>
            <pc:docMk/>
            <pc:sldMk cId="3348563058" sldId="4106"/>
            <ac:spMk id="3" creationId="{00000000-0000-0000-0000-000000000000}"/>
          </ac:spMkLst>
        </pc:spChg>
        <pc:grpChg chg="add mod">
          <ac:chgData name="Doan, Thi Ngoc My" userId="744f0d41-3bab-408e-ac2a-32babde015ec" providerId="ADAL" clId="{8C132C1F-1BCA-4090-803C-14D66CAA5DBD}" dt="2021-01-08T08:00:07.935" v="744" actId="1076"/>
          <ac:grpSpMkLst>
            <pc:docMk/>
            <pc:sldMk cId="3348563058" sldId="4106"/>
            <ac:grpSpMk id="9" creationId="{07F706CE-681A-4875-877B-461EA2145BEC}"/>
          </ac:grpSpMkLst>
        </pc:grpChg>
        <pc:picChg chg="add mod">
          <ac:chgData name="Doan, Thi Ngoc My" userId="744f0d41-3bab-408e-ac2a-32babde015ec" providerId="ADAL" clId="{8C132C1F-1BCA-4090-803C-14D66CAA5DBD}" dt="2021-01-08T08:00:07.935" v="744" actId="1076"/>
          <ac:picMkLst>
            <pc:docMk/>
            <pc:sldMk cId="3348563058" sldId="4106"/>
            <ac:picMk id="7" creationId="{2B7357E8-6586-4879-AE47-016D8F0B512B}"/>
          </ac:picMkLst>
        </pc:picChg>
      </pc:sldChg>
      <pc:sldChg chg="addSp add del">
        <pc:chgData name="Doan, Thi Ngoc My" userId="744f0d41-3bab-408e-ac2a-32babde015ec" providerId="ADAL" clId="{8C132C1F-1BCA-4090-803C-14D66CAA5DBD}" dt="2021-01-08T08:06:48.774" v="780" actId="2696"/>
        <pc:sldMkLst>
          <pc:docMk/>
          <pc:sldMk cId="3735356299" sldId="4107"/>
        </pc:sldMkLst>
        <pc:graphicFrameChg chg="add">
          <ac:chgData name="Doan, Thi Ngoc My" userId="744f0d41-3bab-408e-ac2a-32babde015ec" providerId="ADAL" clId="{8C132C1F-1BCA-4090-803C-14D66CAA5DBD}" dt="2021-01-08T08:03:49.686" v="771"/>
          <ac:graphicFrameMkLst>
            <pc:docMk/>
            <pc:sldMk cId="3735356299" sldId="4107"/>
            <ac:graphicFrameMk id="4" creationId="{D6E9ECC8-AE1C-4751-8AD4-B0864B51E3AD}"/>
          </ac:graphicFrameMkLst>
        </pc:graphicFrameChg>
      </pc:sldChg>
      <pc:sldChg chg="addSp delSp modSp">
        <pc:chgData name="Doan, Thi Ngoc My" userId="744f0d41-3bab-408e-ac2a-32babde015ec" providerId="ADAL" clId="{8C132C1F-1BCA-4090-803C-14D66CAA5DBD}" dt="2021-01-08T08:07:30.954" v="782" actId="26606"/>
        <pc:sldMkLst>
          <pc:docMk/>
          <pc:sldMk cId="2755950229" sldId="4108"/>
        </pc:sldMkLst>
        <pc:spChg chg="mod">
          <ac:chgData name="Doan, Thi Ngoc My" userId="744f0d41-3bab-408e-ac2a-32babde015ec" providerId="ADAL" clId="{8C132C1F-1BCA-4090-803C-14D66CAA5DBD}" dt="2021-01-08T08:07:30.954" v="782" actId="26606"/>
          <ac:spMkLst>
            <pc:docMk/>
            <pc:sldMk cId="2755950229" sldId="4108"/>
            <ac:spMk id="4" creationId="{BA5F553A-BA51-4B95-ABB0-3494B8E173D3}"/>
          </ac:spMkLst>
        </pc:spChg>
        <pc:spChg chg="add del">
          <ac:chgData name="Doan, Thi Ngoc My" userId="744f0d41-3bab-408e-ac2a-32babde015ec" providerId="ADAL" clId="{8C132C1F-1BCA-4090-803C-14D66CAA5DBD}" dt="2021-01-08T08:07:30.954" v="782" actId="26606"/>
          <ac:spMkLst>
            <pc:docMk/>
            <pc:sldMk cId="2755950229" sldId="4108"/>
            <ac:spMk id="12" creationId="{9CB95732-565A-4D2C-A3AB-CC460C0D3826}"/>
          </ac:spMkLst>
        </pc:spChg>
        <pc:spChg chg="add del">
          <ac:chgData name="Doan, Thi Ngoc My" userId="744f0d41-3bab-408e-ac2a-32babde015ec" providerId="ADAL" clId="{8C132C1F-1BCA-4090-803C-14D66CAA5DBD}" dt="2021-01-08T08:07:30.954" v="782" actId="26606"/>
          <ac:spMkLst>
            <pc:docMk/>
            <pc:sldMk cId="2755950229" sldId="4108"/>
            <ac:spMk id="14" creationId="{E19B653C-798C-4333-8452-3DF3AE3C1D11}"/>
          </ac:spMkLst>
        </pc:spChg>
        <pc:spChg chg="add del">
          <ac:chgData name="Doan, Thi Ngoc My" userId="744f0d41-3bab-408e-ac2a-32babde015ec" providerId="ADAL" clId="{8C132C1F-1BCA-4090-803C-14D66CAA5DBD}" dt="2021-01-08T08:07:30.954" v="782" actId="26606"/>
          <ac:spMkLst>
            <pc:docMk/>
            <pc:sldMk cId="2755950229" sldId="4108"/>
            <ac:spMk id="16" creationId="{0FE50278-E2EC-42B2-A1F1-921DD39901C4}"/>
          </ac:spMkLst>
        </pc:spChg>
        <pc:spChg chg="add del">
          <ac:chgData name="Doan, Thi Ngoc My" userId="744f0d41-3bab-408e-ac2a-32babde015ec" providerId="ADAL" clId="{8C132C1F-1BCA-4090-803C-14D66CAA5DBD}" dt="2021-01-08T08:07:30.954" v="782" actId="26606"/>
          <ac:spMkLst>
            <pc:docMk/>
            <pc:sldMk cId="2755950229" sldId="4108"/>
            <ac:spMk id="18" creationId="{1236153F-0DB4-40DD-87C6-B40C1B7E282C}"/>
          </ac:spMkLst>
        </pc:spChg>
        <pc:spChg chg="add del">
          <ac:chgData name="Doan, Thi Ngoc My" userId="744f0d41-3bab-408e-ac2a-32babde015ec" providerId="ADAL" clId="{8C132C1F-1BCA-4090-803C-14D66CAA5DBD}" dt="2021-01-08T08:06:18.861" v="776"/>
          <ac:spMkLst>
            <pc:docMk/>
            <pc:sldMk cId="2755950229" sldId="4108"/>
            <ac:spMk id="19" creationId="{6EC83CF8-4CE2-4C7C-9CC6-9B80ED7F8BEB}"/>
          </ac:spMkLst>
        </pc:spChg>
        <pc:spChg chg="add del">
          <ac:chgData name="Doan, Thi Ngoc My" userId="744f0d41-3bab-408e-ac2a-32babde015ec" providerId="ADAL" clId="{8C132C1F-1BCA-4090-803C-14D66CAA5DBD}" dt="2021-01-08T08:06:24.096" v="778"/>
          <ac:spMkLst>
            <pc:docMk/>
            <pc:sldMk cId="2755950229" sldId="4108"/>
            <ac:spMk id="20" creationId="{DFE52E1C-DE6F-4000-A3AA-9AC66DBE0BA2}"/>
          </ac:spMkLst>
        </pc:spChg>
        <pc:spChg chg="add del">
          <ac:chgData name="Doan, Thi Ngoc My" userId="744f0d41-3bab-408e-ac2a-32babde015ec" providerId="ADAL" clId="{8C132C1F-1BCA-4090-803C-14D66CAA5DBD}" dt="2021-01-08T08:07:30.954" v="782" actId="26606"/>
          <ac:spMkLst>
            <pc:docMk/>
            <pc:sldMk cId="2755950229" sldId="4108"/>
            <ac:spMk id="23" creationId="{BACC6370-2D7E-4714-9D71-7542949D7D5D}"/>
          </ac:spMkLst>
        </pc:spChg>
        <pc:spChg chg="add del">
          <ac:chgData name="Doan, Thi Ngoc My" userId="744f0d41-3bab-408e-ac2a-32babde015ec" providerId="ADAL" clId="{8C132C1F-1BCA-4090-803C-14D66CAA5DBD}" dt="2021-01-08T08:07:30.954" v="782" actId="26606"/>
          <ac:spMkLst>
            <pc:docMk/>
            <pc:sldMk cId="2755950229" sldId="4108"/>
            <ac:spMk id="25" creationId="{F68B3F68-107C-434F-AA38-110D5EA91B85}"/>
          </ac:spMkLst>
        </pc:spChg>
        <pc:spChg chg="add del">
          <ac:chgData name="Doan, Thi Ngoc My" userId="744f0d41-3bab-408e-ac2a-32babde015ec" providerId="ADAL" clId="{8C132C1F-1BCA-4090-803C-14D66CAA5DBD}" dt="2021-01-08T08:07:30.954" v="782" actId="26606"/>
          <ac:spMkLst>
            <pc:docMk/>
            <pc:sldMk cId="2755950229" sldId="4108"/>
            <ac:spMk id="27" creationId="{AAD0DBB9-1A4B-4391-81D4-CB19F9AB918A}"/>
          </ac:spMkLst>
        </pc:spChg>
        <pc:spChg chg="add del">
          <ac:chgData name="Doan, Thi Ngoc My" userId="744f0d41-3bab-408e-ac2a-32babde015ec" providerId="ADAL" clId="{8C132C1F-1BCA-4090-803C-14D66CAA5DBD}" dt="2021-01-08T08:07:30.954" v="782" actId="26606"/>
          <ac:spMkLst>
            <pc:docMk/>
            <pc:sldMk cId="2755950229" sldId="4108"/>
            <ac:spMk id="29" creationId="{063BBA22-50EA-4C4D-BE05-F1CE4E63AA56}"/>
          </ac:spMkLst>
        </pc:spChg>
        <pc:graphicFrameChg chg="add mod modGraphic">
          <ac:chgData name="Doan, Thi Ngoc My" userId="744f0d41-3bab-408e-ac2a-32babde015ec" providerId="ADAL" clId="{8C132C1F-1BCA-4090-803C-14D66CAA5DBD}" dt="2021-01-08T08:07:30.954" v="782" actId="26606"/>
          <ac:graphicFrameMkLst>
            <pc:docMk/>
            <pc:sldMk cId="2755950229" sldId="4108"/>
            <ac:graphicFrameMk id="17" creationId="{B04753F5-DE0B-40E0-8D27-023F451E708E}"/>
          </ac:graphicFrameMkLst>
        </pc:graphicFrameChg>
        <pc:picChg chg="del">
          <ac:chgData name="Doan, Thi Ngoc My" userId="744f0d41-3bab-408e-ac2a-32babde015ec" providerId="ADAL" clId="{8C132C1F-1BCA-4090-803C-14D66CAA5DBD}" dt="2021-01-08T08:05:52.742" v="772" actId="478"/>
          <ac:picMkLst>
            <pc:docMk/>
            <pc:sldMk cId="2755950229" sldId="4108"/>
            <ac:picMk id="5" creationId="{9EAC3FDF-57FE-437E-90E8-2DED7BBE1CF8}"/>
          </ac:picMkLst>
        </pc:picChg>
        <pc:picChg chg="del">
          <ac:chgData name="Doan, Thi Ngoc My" userId="744f0d41-3bab-408e-ac2a-32babde015ec" providerId="ADAL" clId="{8C132C1F-1BCA-4090-803C-14D66CAA5DBD}" dt="2021-01-08T08:05:52.742" v="772" actId="478"/>
          <ac:picMkLst>
            <pc:docMk/>
            <pc:sldMk cId="2755950229" sldId="4108"/>
            <ac:picMk id="6" creationId="{D7B883C5-FC64-478C-BA7F-DD4B656099C7}"/>
          </ac:picMkLst>
        </pc:picChg>
        <pc:picChg chg="del">
          <ac:chgData name="Doan, Thi Ngoc My" userId="744f0d41-3bab-408e-ac2a-32babde015ec" providerId="ADAL" clId="{8C132C1F-1BCA-4090-803C-14D66CAA5DBD}" dt="2021-01-08T08:05:52.742" v="772" actId="478"/>
          <ac:picMkLst>
            <pc:docMk/>
            <pc:sldMk cId="2755950229" sldId="4108"/>
            <ac:picMk id="7" creationId="{597B8898-0CAE-4AAE-8F25-03CECA74621D}"/>
          </ac:picMkLst>
        </pc:picChg>
        <pc:picChg chg="del">
          <ac:chgData name="Doan, Thi Ngoc My" userId="744f0d41-3bab-408e-ac2a-32babde015ec" providerId="ADAL" clId="{8C132C1F-1BCA-4090-803C-14D66CAA5DBD}" dt="2021-01-08T08:05:54.360" v="773" actId="478"/>
          <ac:picMkLst>
            <pc:docMk/>
            <pc:sldMk cId="2755950229" sldId="4108"/>
            <ac:picMk id="13" creationId="{92B76D99-5820-482B-BB73-A6E9AF78634A}"/>
          </ac:picMkLst>
        </pc:picChg>
        <pc:picChg chg="del">
          <ac:chgData name="Doan, Thi Ngoc My" userId="744f0d41-3bab-408e-ac2a-32babde015ec" providerId="ADAL" clId="{8C132C1F-1BCA-4090-803C-14D66CAA5DBD}" dt="2021-01-08T08:05:52.742" v="772" actId="478"/>
          <ac:picMkLst>
            <pc:docMk/>
            <pc:sldMk cId="2755950229" sldId="4108"/>
            <ac:picMk id="15" creationId="{60E49089-7B49-4670-82FC-E05587457391}"/>
          </ac:picMkLst>
        </pc:picChg>
      </pc:sldChg>
      <pc:sldChg chg="modSp">
        <pc:chgData name="Doan, Thi Ngoc My" userId="744f0d41-3bab-408e-ac2a-32babde015ec" providerId="ADAL" clId="{8C132C1F-1BCA-4090-803C-14D66CAA5DBD}" dt="2021-01-08T08:29:46.701" v="815"/>
        <pc:sldMkLst>
          <pc:docMk/>
          <pc:sldMk cId="1508367291" sldId="4109"/>
        </pc:sldMkLst>
        <pc:spChg chg="mod">
          <ac:chgData name="Doan, Thi Ngoc My" userId="744f0d41-3bab-408e-ac2a-32babde015ec" providerId="ADAL" clId="{8C132C1F-1BCA-4090-803C-14D66CAA5DBD}" dt="2021-01-08T08:29:46.701" v="815"/>
          <ac:spMkLst>
            <pc:docMk/>
            <pc:sldMk cId="1508367291" sldId="4109"/>
            <ac:spMk id="2" creationId="{00000000-0000-0000-0000-000000000000}"/>
          </ac:spMkLst>
        </pc:spChg>
      </pc:sldChg>
      <pc:sldChg chg="addSp delSp modSp">
        <pc:chgData name="Doan, Thi Ngoc My" userId="744f0d41-3bab-408e-ac2a-32babde015ec" providerId="ADAL" clId="{8C132C1F-1BCA-4090-803C-14D66CAA5DBD}" dt="2021-01-08T08:54:19.071" v="904" actId="14100"/>
        <pc:sldMkLst>
          <pc:docMk/>
          <pc:sldMk cId="3167775693" sldId="4110"/>
        </pc:sldMkLst>
        <pc:spChg chg="mod">
          <ac:chgData name="Doan, Thi Ngoc My" userId="744f0d41-3bab-408e-ac2a-32babde015ec" providerId="ADAL" clId="{8C132C1F-1BCA-4090-803C-14D66CAA5DBD}" dt="2021-01-08T08:53:51.132" v="897"/>
          <ac:spMkLst>
            <pc:docMk/>
            <pc:sldMk cId="3167775693" sldId="4110"/>
            <ac:spMk id="13" creationId="{00000000-0000-0000-0000-000000000000}"/>
          </ac:spMkLst>
        </pc:spChg>
        <pc:picChg chg="add mod">
          <ac:chgData name="Doan, Thi Ngoc My" userId="744f0d41-3bab-408e-ac2a-32babde015ec" providerId="ADAL" clId="{8C132C1F-1BCA-4090-803C-14D66CAA5DBD}" dt="2021-01-08T08:54:11.879" v="901" actId="14100"/>
          <ac:picMkLst>
            <pc:docMk/>
            <pc:sldMk cId="3167775693" sldId="4110"/>
            <ac:picMk id="14" creationId="{5718C0CB-FED8-4507-AF48-F273619B0832}"/>
          </ac:picMkLst>
        </pc:picChg>
        <pc:picChg chg="add mod">
          <ac:chgData name="Doan, Thi Ngoc My" userId="744f0d41-3bab-408e-ac2a-32babde015ec" providerId="ADAL" clId="{8C132C1F-1BCA-4090-803C-14D66CAA5DBD}" dt="2021-01-08T08:54:19.071" v="904" actId="14100"/>
          <ac:picMkLst>
            <pc:docMk/>
            <pc:sldMk cId="3167775693" sldId="4110"/>
            <ac:picMk id="15" creationId="{ED61EAD2-234C-41EA-A3BE-EFBC52E82AE2}"/>
          </ac:picMkLst>
        </pc:picChg>
        <pc:picChg chg="del">
          <ac:chgData name="Doan, Thi Ngoc My" userId="744f0d41-3bab-408e-ac2a-32babde015ec" providerId="ADAL" clId="{8C132C1F-1BCA-4090-803C-14D66CAA5DBD}" dt="2021-01-08T08:54:03.506" v="898" actId="478"/>
          <ac:picMkLst>
            <pc:docMk/>
            <pc:sldMk cId="3167775693" sldId="4110"/>
            <ac:picMk id="78850" creationId="{00000000-0000-0000-0000-000000000000}"/>
          </ac:picMkLst>
        </pc:picChg>
        <pc:picChg chg="del">
          <ac:chgData name="Doan, Thi Ngoc My" userId="744f0d41-3bab-408e-ac2a-32babde015ec" providerId="ADAL" clId="{8C132C1F-1BCA-4090-803C-14D66CAA5DBD}" dt="2021-01-08T08:54:03.506" v="898" actId="478"/>
          <ac:picMkLst>
            <pc:docMk/>
            <pc:sldMk cId="3167775693" sldId="4110"/>
            <ac:picMk id="78851" creationId="{00000000-0000-0000-0000-000000000000}"/>
          </ac:picMkLst>
        </pc:picChg>
      </pc:sldChg>
      <pc:sldChg chg="addSp delSp modSp">
        <pc:chgData name="Doan, Thi Ngoc My" userId="744f0d41-3bab-408e-ac2a-32babde015ec" providerId="ADAL" clId="{8C132C1F-1BCA-4090-803C-14D66CAA5DBD}" dt="2021-01-08T08:56:25.321" v="924" actId="1037"/>
        <pc:sldMkLst>
          <pc:docMk/>
          <pc:sldMk cId="3494650811" sldId="4111"/>
        </pc:sldMkLst>
        <pc:spChg chg="add mod">
          <ac:chgData name="Doan, Thi Ngoc My" userId="744f0d41-3bab-408e-ac2a-32babde015ec" providerId="ADAL" clId="{8C132C1F-1BCA-4090-803C-14D66CAA5DBD}" dt="2021-01-08T08:56:18.264" v="922" actId="1076"/>
          <ac:spMkLst>
            <pc:docMk/>
            <pc:sldMk cId="3494650811" sldId="4111"/>
            <ac:spMk id="14" creationId="{594D3405-D60A-44E7-A545-504F56BD46D5}"/>
          </ac:spMkLst>
        </pc:spChg>
        <pc:spChg chg="del">
          <ac:chgData name="Doan, Thi Ngoc My" userId="744f0d41-3bab-408e-ac2a-32babde015ec" providerId="ADAL" clId="{8C132C1F-1BCA-4090-803C-14D66CAA5DBD}" dt="2021-01-08T08:54:52.186" v="906" actId="478"/>
          <ac:spMkLst>
            <pc:docMk/>
            <pc:sldMk cId="3494650811" sldId="4111"/>
            <ac:spMk id="78854" creationId="{00000000-0000-0000-0000-000000000000}"/>
          </ac:spMkLst>
        </pc:spChg>
        <pc:picChg chg="add mod modCrop">
          <ac:chgData name="Doan, Thi Ngoc My" userId="744f0d41-3bab-408e-ac2a-32babde015ec" providerId="ADAL" clId="{8C132C1F-1BCA-4090-803C-14D66CAA5DBD}" dt="2021-01-08T08:56:02.112" v="917" actId="14100"/>
          <ac:picMkLst>
            <pc:docMk/>
            <pc:sldMk cId="3494650811" sldId="4111"/>
            <ac:picMk id="15" creationId="{F2868E91-01F3-4501-91D9-CEB2660F2251}"/>
          </ac:picMkLst>
        </pc:picChg>
        <pc:picChg chg="add mod">
          <ac:chgData name="Doan, Thi Ngoc My" userId="744f0d41-3bab-408e-ac2a-32babde015ec" providerId="ADAL" clId="{8C132C1F-1BCA-4090-803C-14D66CAA5DBD}" dt="2021-01-08T08:56:14.969" v="921" actId="1076"/>
          <ac:picMkLst>
            <pc:docMk/>
            <pc:sldMk cId="3494650811" sldId="4111"/>
            <ac:picMk id="16" creationId="{6C37323E-667D-4A76-9E69-D0ACBD470FCD}"/>
          </ac:picMkLst>
        </pc:picChg>
        <pc:picChg chg="del">
          <ac:chgData name="Doan, Thi Ngoc My" userId="744f0d41-3bab-408e-ac2a-32babde015ec" providerId="ADAL" clId="{8C132C1F-1BCA-4090-803C-14D66CAA5DBD}" dt="2021-01-08T08:55:48.962" v="914" actId="478"/>
          <ac:picMkLst>
            <pc:docMk/>
            <pc:sldMk cId="3494650811" sldId="4111"/>
            <ac:picMk id="78850" creationId="{00000000-0000-0000-0000-000000000000}"/>
          </ac:picMkLst>
        </pc:picChg>
        <pc:picChg chg="del">
          <ac:chgData name="Doan, Thi Ngoc My" userId="744f0d41-3bab-408e-ac2a-32babde015ec" providerId="ADAL" clId="{8C132C1F-1BCA-4090-803C-14D66CAA5DBD}" dt="2021-01-08T08:55:09.131" v="908" actId="478"/>
          <ac:picMkLst>
            <pc:docMk/>
            <pc:sldMk cId="3494650811" sldId="4111"/>
            <ac:picMk id="78851" creationId="{00000000-0000-0000-0000-000000000000}"/>
          </ac:picMkLst>
        </pc:picChg>
        <pc:picChg chg="mod">
          <ac:chgData name="Doan, Thi Ngoc My" userId="744f0d41-3bab-408e-ac2a-32babde015ec" providerId="ADAL" clId="{8C132C1F-1BCA-4090-803C-14D66CAA5DBD}" dt="2021-01-08T08:56:25.321" v="924" actId="1037"/>
          <ac:picMkLst>
            <pc:docMk/>
            <pc:sldMk cId="3494650811" sldId="4111"/>
            <ac:picMk id="78853" creationId="{00000000-0000-0000-0000-000000000000}"/>
          </ac:picMkLst>
        </pc:picChg>
      </pc:sldChg>
      <pc:sldMasterChg chg="add del addSldLayout delSldLayout">
        <pc:chgData name="Doan, Thi Ngoc My" userId="744f0d41-3bab-408e-ac2a-32babde015ec" providerId="ADAL" clId="{8C132C1F-1BCA-4090-803C-14D66CAA5DBD}" dt="2021-01-08T07:48:31.741" v="564" actId="2696"/>
        <pc:sldMasterMkLst>
          <pc:docMk/>
          <pc:sldMasterMk cId="1946707277" sldId="2147483693"/>
        </pc:sldMasterMkLst>
        <pc:sldLayoutChg chg="add del">
          <pc:chgData name="Doan, Thi Ngoc My" userId="744f0d41-3bab-408e-ac2a-32babde015ec" providerId="ADAL" clId="{8C132C1F-1BCA-4090-803C-14D66CAA5DBD}" dt="2021-01-08T07:48:31.741" v="564" actId="2696"/>
          <pc:sldLayoutMkLst>
            <pc:docMk/>
            <pc:sldMasterMk cId="1946707277" sldId="2147483693"/>
            <pc:sldLayoutMk cId="622707319" sldId="2147483694"/>
          </pc:sldLayoutMkLst>
        </pc:sldLayoutChg>
        <pc:sldLayoutChg chg="add del">
          <pc:chgData name="Doan, Thi Ngoc My" userId="744f0d41-3bab-408e-ac2a-32babde015ec" providerId="ADAL" clId="{8C132C1F-1BCA-4090-803C-14D66CAA5DBD}" dt="2021-01-08T07:48:31.739" v="563" actId="2696"/>
          <pc:sldLayoutMkLst>
            <pc:docMk/>
            <pc:sldMasterMk cId="1946707277" sldId="2147483693"/>
            <pc:sldLayoutMk cId="3094024124" sldId="2147483695"/>
          </pc:sldLayoutMkLst>
        </pc:sldLayoutChg>
        <pc:sldLayoutChg chg="add del">
          <pc:chgData name="Doan, Thi Ngoc My" userId="744f0d41-3bab-408e-ac2a-32babde015ec" providerId="ADAL" clId="{8C132C1F-1BCA-4090-803C-14D66CAA5DBD}" dt="2021-01-08T07:48:31.737" v="562" actId="2696"/>
          <pc:sldLayoutMkLst>
            <pc:docMk/>
            <pc:sldMasterMk cId="1946707277" sldId="2147483693"/>
            <pc:sldLayoutMk cId="2213875030" sldId="2147483696"/>
          </pc:sldLayoutMkLst>
        </pc:sldLayoutChg>
        <pc:sldLayoutChg chg="add del">
          <pc:chgData name="Doan, Thi Ngoc My" userId="744f0d41-3bab-408e-ac2a-32babde015ec" providerId="ADAL" clId="{8C132C1F-1BCA-4090-803C-14D66CAA5DBD}" dt="2021-01-08T07:48:31.734" v="561" actId="2696"/>
          <pc:sldLayoutMkLst>
            <pc:docMk/>
            <pc:sldMasterMk cId="1946707277" sldId="2147483693"/>
            <pc:sldLayoutMk cId="2826385017" sldId="2147483697"/>
          </pc:sldLayoutMkLst>
        </pc:sldLayoutChg>
        <pc:sldLayoutChg chg="add del">
          <pc:chgData name="Doan, Thi Ngoc My" userId="744f0d41-3bab-408e-ac2a-32babde015ec" providerId="ADAL" clId="{8C132C1F-1BCA-4090-803C-14D66CAA5DBD}" dt="2021-01-08T07:48:31.732" v="560" actId="2696"/>
          <pc:sldLayoutMkLst>
            <pc:docMk/>
            <pc:sldMasterMk cId="1946707277" sldId="2147483693"/>
            <pc:sldLayoutMk cId="2970409520" sldId="2147483698"/>
          </pc:sldLayoutMkLst>
        </pc:sldLayoutChg>
        <pc:sldLayoutChg chg="add del">
          <pc:chgData name="Doan, Thi Ngoc My" userId="744f0d41-3bab-408e-ac2a-32babde015ec" providerId="ADAL" clId="{8C132C1F-1BCA-4090-803C-14D66CAA5DBD}" dt="2021-01-08T07:48:31.730" v="559" actId="2696"/>
          <pc:sldLayoutMkLst>
            <pc:docMk/>
            <pc:sldMasterMk cId="1946707277" sldId="2147483693"/>
            <pc:sldLayoutMk cId="3521352768" sldId="2147483699"/>
          </pc:sldLayoutMkLst>
        </pc:sldLayoutChg>
        <pc:sldLayoutChg chg="add del">
          <pc:chgData name="Doan, Thi Ngoc My" userId="744f0d41-3bab-408e-ac2a-32babde015ec" providerId="ADAL" clId="{8C132C1F-1BCA-4090-803C-14D66CAA5DBD}" dt="2021-01-08T07:48:31.729" v="558" actId="2696"/>
          <pc:sldLayoutMkLst>
            <pc:docMk/>
            <pc:sldMasterMk cId="1946707277" sldId="2147483693"/>
            <pc:sldLayoutMk cId="1531891218" sldId="2147483700"/>
          </pc:sldLayoutMkLst>
        </pc:sldLayoutChg>
        <pc:sldLayoutChg chg="add del">
          <pc:chgData name="Doan, Thi Ngoc My" userId="744f0d41-3bab-408e-ac2a-32babde015ec" providerId="ADAL" clId="{8C132C1F-1BCA-4090-803C-14D66CAA5DBD}" dt="2021-01-08T07:48:31.728" v="557" actId="2696"/>
          <pc:sldLayoutMkLst>
            <pc:docMk/>
            <pc:sldMasterMk cId="1946707277" sldId="2147483693"/>
            <pc:sldLayoutMk cId="2960937761" sldId="2147483701"/>
          </pc:sldLayoutMkLst>
        </pc:sldLayoutChg>
        <pc:sldLayoutChg chg="add del">
          <pc:chgData name="Doan, Thi Ngoc My" userId="744f0d41-3bab-408e-ac2a-32babde015ec" providerId="ADAL" clId="{8C132C1F-1BCA-4090-803C-14D66CAA5DBD}" dt="2021-01-08T07:48:31.726" v="556" actId="2696"/>
          <pc:sldLayoutMkLst>
            <pc:docMk/>
            <pc:sldMasterMk cId="1946707277" sldId="2147483693"/>
            <pc:sldLayoutMk cId="2626646150" sldId="2147483702"/>
          </pc:sldLayoutMkLst>
        </pc:sldLayoutChg>
        <pc:sldLayoutChg chg="add del">
          <pc:chgData name="Doan, Thi Ngoc My" userId="744f0d41-3bab-408e-ac2a-32babde015ec" providerId="ADAL" clId="{8C132C1F-1BCA-4090-803C-14D66CAA5DBD}" dt="2021-01-08T07:48:31.725" v="555" actId="2696"/>
          <pc:sldLayoutMkLst>
            <pc:docMk/>
            <pc:sldMasterMk cId="1946707277" sldId="2147483693"/>
            <pc:sldLayoutMk cId="215275805" sldId="2147483703"/>
          </pc:sldLayoutMkLst>
        </pc:sldLayoutChg>
        <pc:sldLayoutChg chg="add del">
          <pc:chgData name="Doan, Thi Ngoc My" userId="744f0d41-3bab-408e-ac2a-32babde015ec" providerId="ADAL" clId="{8C132C1F-1BCA-4090-803C-14D66CAA5DBD}" dt="2021-01-08T07:48:31.722" v="554" actId="2696"/>
          <pc:sldLayoutMkLst>
            <pc:docMk/>
            <pc:sldMasterMk cId="1946707277" sldId="2147483693"/>
            <pc:sldLayoutMk cId="736651526" sldId="2147483704"/>
          </pc:sldLayoutMkLst>
        </pc:sldLayoutChg>
        <pc:sldLayoutChg chg="add del">
          <pc:chgData name="Doan, Thi Ngoc My" userId="744f0d41-3bab-408e-ac2a-32babde015ec" providerId="ADAL" clId="{8C132C1F-1BCA-4090-803C-14D66CAA5DBD}" dt="2021-01-08T07:48:31.720" v="553" actId="2696"/>
          <pc:sldLayoutMkLst>
            <pc:docMk/>
            <pc:sldMasterMk cId="1946707277" sldId="2147483693"/>
            <pc:sldLayoutMk cId="1584171074" sldId="2147483705"/>
          </pc:sldLayoutMkLst>
        </pc:sldLayoutChg>
        <pc:sldLayoutChg chg="add del">
          <pc:chgData name="Doan, Thi Ngoc My" userId="744f0d41-3bab-408e-ac2a-32babde015ec" providerId="ADAL" clId="{8C132C1F-1BCA-4090-803C-14D66CAA5DBD}" dt="2021-01-08T07:48:31.718" v="552" actId="2696"/>
          <pc:sldLayoutMkLst>
            <pc:docMk/>
            <pc:sldMasterMk cId="1946707277" sldId="2147483693"/>
            <pc:sldLayoutMk cId="4201656471" sldId="214748370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142105-C957-43C9-880B-54A83C643FD2}" type="doc">
      <dgm:prSet loTypeId="urn:microsoft.com/office/officeart/2005/8/layout/StepDownProcess" loCatId="process" qsTypeId="urn:microsoft.com/office/officeart/2005/8/quickstyle/simple1" qsCatId="simple" csTypeId="urn:microsoft.com/office/officeart/2005/8/colors/accent3_2" csCatId="accent3" phldr="1"/>
      <dgm:spPr/>
      <dgm:t>
        <a:bodyPr/>
        <a:lstStyle/>
        <a:p>
          <a:endParaRPr lang="en-US"/>
        </a:p>
      </dgm:t>
    </dgm:pt>
    <dgm:pt modelId="{6D60E3D9-AD31-400C-B3D1-30C5B84AA850}">
      <dgm:prSet phldrT="[Text]"/>
      <dgm:spPr/>
      <dgm:t>
        <a:bodyPr/>
        <a:lstStyle/>
        <a:p>
          <a:r>
            <a:rPr lang="en-US" dirty="0" err="1"/>
            <a:t>Tháng</a:t>
          </a:r>
          <a:r>
            <a:rPr lang="en-US" dirty="0"/>
            <a:t> 10/2019</a:t>
          </a:r>
        </a:p>
      </dgm:t>
    </dgm:pt>
    <dgm:pt modelId="{EF723268-BDD3-4BFD-A5FD-9B8833F29882}" type="parTrans" cxnId="{CCF1994A-031D-4DBD-8401-1898E0F0FFB2}">
      <dgm:prSet/>
      <dgm:spPr/>
      <dgm:t>
        <a:bodyPr/>
        <a:lstStyle/>
        <a:p>
          <a:endParaRPr lang="en-US"/>
        </a:p>
      </dgm:t>
    </dgm:pt>
    <dgm:pt modelId="{49CC48B3-613D-4469-9608-B34DE4CF86F5}" type="sibTrans" cxnId="{CCF1994A-031D-4DBD-8401-1898E0F0FFB2}">
      <dgm:prSet/>
      <dgm:spPr/>
      <dgm:t>
        <a:bodyPr/>
        <a:lstStyle/>
        <a:p>
          <a:endParaRPr lang="en-US"/>
        </a:p>
      </dgm:t>
    </dgm:pt>
    <dgm:pt modelId="{FF4A013C-E4CF-4E44-A2B0-490914025B06}">
      <dgm:prSet phldrT="[Text]" custT="1"/>
      <dgm:spPr/>
      <dgm:t>
        <a:bodyPr/>
        <a:lstStyle/>
        <a:p>
          <a:r>
            <a:rPr lang="en-US" sz="1600" dirty="0">
              <a:latin typeface="Times New Roman" panose="02020603050405020304" pitchFamily="18" charset="0"/>
              <a:cs typeface="Times New Roman" panose="02020603050405020304" pitchFamily="18" charset="0"/>
            </a:rPr>
            <a:t>BGĐ </a:t>
          </a:r>
          <a:r>
            <a:rPr lang="en-US" sz="1600" dirty="0" err="1">
              <a:latin typeface="Times New Roman" panose="02020603050405020304" pitchFamily="18" charset="0"/>
              <a:cs typeface="Times New Roman" panose="02020603050405020304" pitchFamily="18" charset="0"/>
            </a:rPr>
            <a:t>chỉ</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đạo</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việc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triển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khai</a:t>
          </a:r>
          <a:r>
            <a:rPr lang="en-US" sz="1600" dirty="0">
              <a:latin typeface="Times New Roman" panose="02020603050405020304" pitchFamily="18" charset="0"/>
              <a:cs typeface="Times New Roman" panose="02020603050405020304" pitchFamily="18" charset="0"/>
            </a:rPr>
            <a:t> ERAS </a:t>
          </a:r>
          <a:r>
            <a:rPr lang="en-US" sz="1600" dirty="0" err="1">
              <a:latin typeface="Times New Roman" panose="02020603050405020304" pitchFamily="18" charset="0"/>
              <a:cs typeface="Times New Roman" panose="02020603050405020304" pitchFamily="18" charset="0"/>
            </a:rPr>
            <a:t>tại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bệnh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viện</a:t>
          </a:r>
          <a:endParaRPr lang="en-US" sz="1600" dirty="0">
            <a:latin typeface="Times New Roman" panose="02020603050405020304" pitchFamily="18" charset="0"/>
            <a:cs typeface="Times New Roman" panose="02020603050405020304" pitchFamily="18" charset="0"/>
          </a:endParaRPr>
        </a:p>
      </dgm:t>
    </dgm:pt>
    <dgm:pt modelId="{AF59B312-E0C4-41D4-B83D-54C62B3861AC}" type="parTrans" cxnId="{54DB1448-BE1F-437B-B16C-93AB8A13EC35}">
      <dgm:prSet/>
      <dgm:spPr/>
      <dgm:t>
        <a:bodyPr/>
        <a:lstStyle/>
        <a:p>
          <a:endParaRPr lang="en-US"/>
        </a:p>
      </dgm:t>
    </dgm:pt>
    <dgm:pt modelId="{B8F86088-665C-4CF6-890C-30B27D76486F}" type="sibTrans" cxnId="{54DB1448-BE1F-437B-B16C-93AB8A13EC35}">
      <dgm:prSet/>
      <dgm:spPr/>
      <dgm:t>
        <a:bodyPr/>
        <a:lstStyle/>
        <a:p>
          <a:endParaRPr lang="en-US"/>
        </a:p>
      </dgm:t>
    </dgm:pt>
    <dgm:pt modelId="{A00FDC62-F49D-4DB0-AAE1-BD6B324C34E8}">
      <dgm:prSet phldrT="[Text]"/>
      <dgm:spPr/>
      <dgm:t>
        <a:bodyPr/>
        <a:lstStyle/>
        <a:p>
          <a:r>
            <a:rPr lang="en-US" dirty="0" err="1"/>
            <a:t>Tháng</a:t>
          </a:r>
          <a:r>
            <a:rPr lang="en-US" dirty="0"/>
            <a:t> 11-12/2019</a:t>
          </a:r>
        </a:p>
      </dgm:t>
    </dgm:pt>
    <dgm:pt modelId="{CE204DBB-44CE-4FCC-BC05-4C3B5E1680BF}" type="parTrans" cxnId="{016832B2-90F6-4BD3-8E64-13C759275159}">
      <dgm:prSet/>
      <dgm:spPr/>
      <dgm:t>
        <a:bodyPr/>
        <a:lstStyle/>
        <a:p>
          <a:endParaRPr lang="en-US"/>
        </a:p>
      </dgm:t>
    </dgm:pt>
    <dgm:pt modelId="{A6325BA6-B5C8-4FE7-9AC6-D8B13AC8B460}" type="sibTrans" cxnId="{016832B2-90F6-4BD3-8E64-13C759275159}">
      <dgm:prSet/>
      <dgm:spPr/>
      <dgm:t>
        <a:bodyPr/>
        <a:lstStyle/>
        <a:p>
          <a:endParaRPr lang="en-US"/>
        </a:p>
      </dgm:t>
    </dgm:pt>
    <dgm:pt modelId="{21288E30-445B-4206-BA37-E7B8A0D4162B}">
      <dgm:prSet phldrT="[Text]" custT="1"/>
      <dgm:spPr/>
      <dgm:t>
        <a:bodyPr/>
        <a:lstStyle/>
        <a:p>
          <a:r>
            <a:rPr lang="en-US" sz="900" dirty="0"/>
            <a:t>- </a:t>
          </a:r>
          <a:r>
            <a:rPr lang="en-US" sz="1600" dirty="0" err="1">
              <a:latin typeface="Times New Roman" panose="02020603050405020304" pitchFamily="18" charset="0"/>
              <a:cs typeface="Times New Roman" panose="02020603050405020304" pitchFamily="18" charset="0"/>
            </a:rPr>
            <a:t>Phòng</a:t>
          </a:r>
          <a:r>
            <a:rPr lang="en-US" sz="1600" dirty="0">
              <a:latin typeface="Times New Roman" panose="02020603050405020304" pitchFamily="18" charset="0"/>
              <a:cs typeface="Times New Roman" panose="02020603050405020304" pitchFamily="18" charset="0"/>
            </a:rPr>
            <a:t> KHTH </a:t>
          </a:r>
          <a:r>
            <a:rPr lang="en-US" sz="1600" dirty="0" err="1">
              <a:latin typeface="Times New Roman" panose="02020603050405020304" pitchFamily="18" charset="0"/>
              <a:cs typeface="Times New Roman" panose="02020603050405020304" pitchFamily="18" charset="0"/>
            </a:rPr>
            <a:t>phối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hợp</a:t>
          </a:r>
          <a:r>
            <a:rPr lang="en-US" sz="1600" dirty="0">
              <a:latin typeface="Times New Roman" panose="02020603050405020304" pitchFamily="18" charset="0"/>
              <a:cs typeface="Times New Roman" panose="02020603050405020304" pitchFamily="18" charset="0"/>
            </a:rPr>
            <a:t> khoa GMHS </a:t>
          </a:r>
          <a:r>
            <a:rPr lang="en-US" sz="1600" dirty="0" err="1">
              <a:latin typeface="Times New Roman" panose="02020603050405020304" pitchFamily="18" charset="0"/>
              <a:cs typeface="Times New Roman" panose="02020603050405020304" pitchFamily="18" charset="0"/>
            </a:rPr>
            <a:t>và</a:t>
          </a:r>
          <a:r>
            <a:rPr lang="en-US" sz="1600" dirty="0">
              <a:latin typeface="Times New Roman" panose="02020603050405020304" pitchFamily="18" charset="0"/>
              <a:cs typeface="Times New Roman" panose="02020603050405020304" pitchFamily="18" charset="0"/>
            </a:rPr>
            <a:t> 12 khoa </a:t>
          </a:r>
          <a:r>
            <a:rPr lang="en-US" sz="1600" dirty="0" err="1">
              <a:latin typeface="Times New Roman" panose="02020603050405020304" pitchFamily="18" charset="0"/>
              <a:cs typeface="Times New Roman" panose="02020603050405020304" pitchFamily="18" charset="0"/>
            </a:rPr>
            <a:t>Ngoại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họp</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đồng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thuận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thực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hiện</a:t>
          </a:r>
          <a:r>
            <a:rPr lang="en-US" sz="1600" dirty="0">
              <a:latin typeface="Times New Roman" panose="02020603050405020304" pitchFamily="18" charset="0"/>
              <a:cs typeface="Times New Roman" panose="02020603050405020304" pitchFamily="18" charset="0"/>
            </a:rPr>
            <a:t> ERAS</a:t>
          </a:r>
        </a:p>
      </dgm:t>
    </dgm:pt>
    <dgm:pt modelId="{20559683-C94C-4466-9B24-16BB768A6FE0}" type="parTrans" cxnId="{D654920D-6CE0-41E2-A522-16A851A4316C}">
      <dgm:prSet/>
      <dgm:spPr/>
      <dgm:t>
        <a:bodyPr/>
        <a:lstStyle/>
        <a:p>
          <a:endParaRPr lang="en-US"/>
        </a:p>
      </dgm:t>
    </dgm:pt>
    <dgm:pt modelId="{B1AEF40D-AD00-42C8-AE62-63506BA7DE76}" type="sibTrans" cxnId="{D654920D-6CE0-41E2-A522-16A851A4316C}">
      <dgm:prSet/>
      <dgm:spPr/>
      <dgm:t>
        <a:bodyPr/>
        <a:lstStyle/>
        <a:p>
          <a:endParaRPr lang="en-US"/>
        </a:p>
      </dgm:t>
    </dgm:pt>
    <dgm:pt modelId="{E8D0A8DE-97CD-4519-AF73-80E94AE682BA}">
      <dgm:prSet phldrT="[Text]"/>
      <dgm:spPr/>
      <dgm:t>
        <a:bodyPr/>
        <a:lstStyle/>
        <a:p>
          <a:r>
            <a:rPr lang="en-US" dirty="0" err="1"/>
            <a:t>Tháng</a:t>
          </a:r>
          <a:r>
            <a:rPr lang="en-US" dirty="0"/>
            <a:t> 2/2020</a:t>
          </a:r>
        </a:p>
      </dgm:t>
    </dgm:pt>
    <dgm:pt modelId="{1592A9A0-AEF7-4C71-8ABB-B7FF5E6753F5}" type="parTrans" cxnId="{93D3CCDB-4713-4E86-8074-C325D30EEA15}">
      <dgm:prSet/>
      <dgm:spPr/>
      <dgm:t>
        <a:bodyPr/>
        <a:lstStyle/>
        <a:p>
          <a:endParaRPr lang="en-US"/>
        </a:p>
      </dgm:t>
    </dgm:pt>
    <dgm:pt modelId="{BB15FA33-AA70-4226-9E9F-771E8E8FC1A5}" type="sibTrans" cxnId="{93D3CCDB-4713-4E86-8074-C325D30EEA15}">
      <dgm:prSet/>
      <dgm:spPr/>
      <dgm:t>
        <a:bodyPr/>
        <a:lstStyle/>
        <a:p>
          <a:endParaRPr lang="en-US"/>
        </a:p>
      </dgm:t>
    </dgm:pt>
    <dgm:pt modelId="{AC21E9C5-1108-4971-8DCE-B5AFCD1C8563}">
      <dgm:prSet phldrT="[Text]" custT="1"/>
      <dgm:spPr/>
      <dgm:t>
        <a:bodyPr/>
        <a:lstStyle/>
        <a:p>
          <a:r>
            <a:rPr lang="en-US" sz="1600" dirty="0" err="1">
              <a:latin typeface="Times New Roman" panose="02020603050405020304" pitchFamily="18" charset="0"/>
              <a:cs typeface="Times New Roman" panose="02020603050405020304" pitchFamily="18" charset="0"/>
            </a:rPr>
            <a:t>Sinh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hoạt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chuyên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môn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toàn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viện</a:t>
          </a:r>
          <a:r>
            <a:rPr lang="en-US" sz="1600" dirty="0">
              <a:latin typeface="Times New Roman" panose="02020603050405020304" pitchFamily="18" charset="0"/>
              <a:cs typeface="Times New Roman" panose="02020603050405020304" pitchFamily="18" charset="0"/>
            </a:rPr>
            <a:t> : “ </a:t>
          </a:r>
          <a:r>
            <a:rPr lang="en-US" sz="1600" dirty="0" err="1">
              <a:latin typeface="Times New Roman" panose="02020603050405020304" pitchFamily="18" charset="0"/>
              <a:cs typeface="Times New Roman" panose="02020603050405020304" pitchFamily="18" charset="0"/>
            </a:rPr>
            <a:t>Hồi</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phục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sớm</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sau</a:t>
          </a:r>
          <a:r>
            <a:rPr lang="en-US" sz="1600" dirty="0">
              <a:latin typeface="Times New Roman" panose="02020603050405020304" pitchFamily="18" charset="0"/>
              <a:cs typeface="Times New Roman" panose="02020603050405020304" pitchFamily="18" charset="0"/>
            </a:rPr>
            <a:t> PT- </a:t>
          </a:r>
          <a:r>
            <a:rPr lang="en-US" sz="1600" dirty="0" err="1">
              <a:latin typeface="Times New Roman" panose="02020603050405020304" pitchFamily="18" charset="0"/>
              <a:cs typeface="Times New Roman" panose="02020603050405020304" pitchFamily="18" charset="0"/>
            </a:rPr>
            <a:t>Từ</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lý</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thuyết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đến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thực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tiễn</a:t>
          </a:r>
          <a:r>
            <a:rPr lang="en-US" sz="1600" dirty="0"/>
            <a:t>”</a:t>
          </a:r>
        </a:p>
      </dgm:t>
    </dgm:pt>
    <dgm:pt modelId="{B2B6451A-6404-4197-AB91-807836484549}" type="parTrans" cxnId="{527AF70E-F077-4EF5-8C28-246A94CAF1E7}">
      <dgm:prSet/>
      <dgm:spPr/>
      <dgm:t>
        <a:bodyPr/>
        <a:lstStyle/>
        <a:p>
          <a:endParaRPr lang="en-US"/>
        </a:p>
      </dgm:t>
    </dgm:pt>
    <dgm:pt modelId="{FAC35C82-D7B7-44AC-B59D-CC7C932D8F94}" type="sibTrans" cxnId="{527AF70E-F077-4EF5-8C28-246A94CAF1E7}">
      <dgm:prSet/>
      <dgm:spPr/>
      <dgm:t>
        <a:bodyPr/>
        <a:lstStyle/>
        <a:p>
          <a:endParaRPr lang="en-US"/>
        </a:p>
      </dgm:t>
    </dgm:pt>
    <dgm:pt modelId="{8DF1B751-79EA-43B4-9B78-0C7A7D70355A}">
      <dgm:prSet/>
      <dgm:spPr/>
      <dgm:t>
        <a:bodyPr/>
        <a:lstStyle/>
        <a:p>
          <a:r>
            <a:rPr lang="en-US" dirty="0" err="1"/>
            <a:t>Tháng</a:t>
          </a:r>
          <a:r>
            <a:rPr lang="en-US" dirty="0"/>
            <a:t> 1/2020</a:t>
          </a:r>
        </a:p>
      </dgm:t>
    </dgm:pt>
    <dgm:pt modelId="{150CC005-F215-4ECD-BBB4-AE10961AAC7F}" type="parTrans" cxnId="{4BD4C292-78F2-4EE4-A5E3-537F8AD6ADBD}">
      <dgm:prSet/>
      <dgm:spPr/>
      <dgm:t>
        <a:bodyPr/>
        <a:lstStyle/>
        <a:p>
          <a:endParaRPr lang="en-US"/>
        </a:p>
      </dgm:t>
    </dgm:pt>
    <dgm:pt modelId="{4CDEAED9-15B5-43F1-8E8E-A2B93C708D93}" type="sibTrans" cxnId="{4BD4C292-78F2-4EE4-A5E3-537F8AD6ADBD}">
      <dgm:prSet/>
      <dgm:spPr/>
      <dgm:t>
        <a:bodyPr/>
        <a:lstStyle/>
        <a:p>
          <a:endParaRPr lang="en-US"/>
        </a:p>
      </dgm:t>
    </dgm:pt>
    <dgm:pt modelId="{62FE8679-83C8-4B68-B74E-E42025D48B3B}">
      <dgm:prSet phldrT="[Text]" custT="1"/>
      <dgm:spPr/>
      <dgm:t>
        <a:bodyPr/>
        <a:lstStyle/>
        <a:p>
          <a:r>
            <a:rPr lang="en-US" sz="1600" dirty="0">
              <a:latin typeface="Times New Roman" panose="02020603050405020304" pitchFamily="18" charset="0"/>
              <a:cs typeface="Times New Roman" panose="02020603050405020304" pitchFamily="18" charset="0"/>
            </a:rPr>
            <a:t>13 protocol </a:t>
          </a:r>
          <a:r>
            <a:rPr lang="en-US" sz="1600" dirty="0" err="1">
              <a:latin typeface="Times New Roman" panose="02020603050405020304" pitchFamily="18" charset="0"/>
              <a:cs typeface="Times New Roman" panose="02020603050405020304" pitchFamily="18" charset="0"/>
            </a:rPr>
            <a:t>được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xây</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dựng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bước</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đầu</a:t>
          </a:r>
          <a:r>
            <a:rPr lang="en-US" sz="1600" dirty="0">
              <a:latin typeface="Times New Roman" panose="02020603050405020304" pitchFamily="18" charset="0"/>
              <a:cs typeface="Times New Roman" panose="02020603050405020304" pitchFamily="18" charset="0"/>
            </a:rPr>
            <a:t>.</a:t>
          </a:r>
        </a:p>
      </dgm:t>
    </dgm:pt>
    <dgm:pt modelId="{94453A7E-5C50-415C-9F84-F6309EBD0D64}" type="parTrans" cxnId="{07CD7235-BBDD-4E73-B2A3-99A25D60CE09}">
      <dgm:prSet/>
      <dgm:spPr/>
      <dgm:t>
        <a:bodyPr/>
        <a:lstStyle/>
        <a:p>
          <a:endParaRPr lang="en-US"/>
        </a:p>
      </dgm:t>
    </dgm:pt>
    <dgm:pt modelId="{416C25C2-0184-43D2-80AB-70A05224E802}" type="sibTrans" cxnId="{07CD7235-BBDD-4E73-B2A3-99A25D60CE09}">
      <dgm:prSet/>
      <dgm:spPr/>
      <dgm:t>
        <a:bodyPr/>
        <a:lstStyle/>
        <a:p>
          <a:endParaRPr lang="en-US"/>
        </a:p>
      </dgm:t>
    </dgm:pt>
    <dgm:pt modelId="{B9395FA5-28AE-4103-AB07-23FFE67A1D8D}">
      <dgm:prSet/>
      <dgm:spPr/>
      <dgm:t>
        <a:bodyPr/>
        <a:lstStyle/>
        <a:p>
          <a:r>
            <a:rPr lang="en-US" dirty="0" err="1"/>
            <a:t>Tháng</a:t>
          </a:r>
          <a:r>
            <a:rPr lang="en-US" dirty="0"/>
            <a:t> 5/2020</a:t>
          </a:r>
        </a:p>
      </dgm:t>
    </dgm:pt>
    <dgm:pt modelId="{4CED848D-1EB1-4AB7-9F21-48745E5237E5}" type="parTrans" cxnId="{24CB5C6B-C200-4266-AF85-36A19AA4F974}">
      <dgm:prSet/>
      <dgm:spPr/>
      <dgm:t>
        <a:bodyPr/>
        <a:lstStyle/>
        <a:p>
          <a:endParaRPr lang="en-US"/>
        </a:p>
      </dgm:t>
    </dgm:pt>
    <dgm:pt modelId="{C32763D2-7318-447B-87BD-3E6E6979A096}" type="sibTrans" cxnId="{24CB5C6B-C200-4266-AF85-36A19AA4F974}">
      <dgm:prSet/>
      <dgm:spPr/>
      <dgm:t>
        <a:bodyPr/>
        <a:lstStyle/>
        <a:p>
          <a:endParaRPr lang="en-US"/>
        </a:p>
      </dgm:t>
    </dgm:pt>
    <dgm:pt modelId="{2D306D35-540C-4D4B-99D9-B6F91334FAA3}" type="pres">
      <dgm:prSet presAssocID="{D9142105-C957-43C9-880B-54A83C643FD2}" presName="rootnode" presStyleCnt="0">
        <dgm:presLayoutVars>
          <dgm:chMax/>
          <dgm:chPref/>
          <dgm:dir/>
          <dgm:animLvl val="lvl"/>
        </dgm:presLayoutVars>
      </dgm:prSet>
      <dgm:spPr/>
      <dgm:t>
        <a:bodyPr/>
        <a:lstStyle/>
        <a:p>
          <a:endParaRPr lang="en-US"/>
        </a:p>
      </dgm:t>
    </dgm:pt>
    <dgm:pt modelId="{51AFF348-3495-41AB-A1FC-EED6F0D2D44D}" type="pres">
      <dgm:prSet presAssocID="{6D60E3D9-AD31-400C-B3D1-30C5B84AA850}" presName="composite" presStyleCnt="0"/>
      <dgm:spPr/>
    </dgm:pt>
    <dgm:pt modelId="{0C27DAEB-53C2-4397-919E-6DB4CDF1F766}" type="pres">
      <dgm:prSet presAssocID="{6D60E3D9-AD31-400C-B3D1-30C5B84AA850}" presName="bentUpArrow1" presStyleLbl="alignImgPlace1" presStyleIdx="0" presStyleCnt="4" custScaleX="84359" custScaleY="96197" custLinFactNeighborX="-55025" custLinFactNeighborY="-17488"/>
      <dgm:spPr/>
    </dgm:pt>
    <dgm:pt modelId="{70547602-E699-4B01-A0BF-C5451497F86C}" type="pres">
      <dgm:prSet presAssocID="{6D60E3D9-AD31-400C-B3D1-30C5B84AA850}" presName="ParentText" presStyleLbl="node1" presStyleIdx="0" presStyleCnt="5" custScaleX="82969" custScaleY="77459" custLinFactNeighborX="-61882" custLinFactNeighborY="-2807">
        <dgm:presLayoutVars>
          <dgm:chMax val="1"/>
          <dgm:chPref val="1"/>
          <dgm:bulletEnabled val="1"/>
        </dgm:presLayoutVars>
      </dgm:prSet>
      <dgm:spPr/>
      <dgm:t>
        <a:bodyPr/>
        <a:lstStyle/>
        <a:p>
          <a:endParaRPr lang="en-US"/>
        </a:p>
      </dgm:t>
    </dgm:pt>
    <dgm:pt modelId="{F963B321-8688-4985-9956-C14B42CF7853}" type="pres">
      <dgm:prSet presAssocID="{6D60E3D9-AD31-400C-B3D1-30C5B84AA850}" presName="ChildText" presStyleLbl="revTx" presStyleIdx="0" presStyleCnt="4" custScaleX="222205" custLinFactNeighborX="-14323" custLinFactNeighborY="-3074">
        <dgm:presLayoutVars>
          <dgm:chMax val="0"/>
          <dgm:chPref val="0"/>
          <dgm:bulletEnabled val="1"/>
        </dgm:presLayoutVars>
      </dgm:prSet>
      <dgm:spPr/>
      <dgm:t>
        <a:bodyPr/>
        <a:lstStyle/>
        <a:p>
          <a:endParaRPr lang="en-US"/>
        </a:p>
      </dgm:t>
    </dgm:pt>
    <dgm:pt modelId="{5F6C4D7E-DE74-4647-9E80-FD0F1C064E6C}" type="pres">
      <dgm:prSet presAssocID="{49CC48B3-613D-4469-9608-B34DE4CF86F5}" presName="sibTrans" presStyleCnt="0"/>
      <dgm:spPr/>
    </dgm:pt>
    <dgm:pt modelId="{C67FDB47-C34A-4739-8A18-E86B76BD7513}" type="pres">
      <dgm:prSet presAssocID="{A00FDC62-F49D-4DB0-AAE1-BD6B324C34E8}" presName="composite" presStyleCnt="0"/>
      <dgm:spPr/>
    </dgm:pt>
    <dgm:pt modelId="{97156A9A-178D-41AC-94B1-06493260FC69}" type="pres">
      <dgm:prSet presAssocID="{A00FDC62-F49D-4DB0-AAE1-BD6B324C34E8}" presName="bentUpArrow1" presStyleLbl="alignImgPlace1" presStyleIdx="1" presStyleCnt="4" custScaleX="96380" custScaleY="93747" custLinFactX="-11182" custLinFactNeighborX="-100000" custLinFactNeighborY="-19806"/>
      <dgm:spPr/>
    </dgm:pt>
    <dgm:pt modelId="{7EA5B739-AE51-42BA-9954-54725C08C1ED}" type="pres">
      <dgm:prSet presAssocID="{A00FDC62-F49D-4DB0-AAE1-BD6B324C34E8}" presName="ParentText" presStyleLbl="node1" presStyleIdx="1" presStyleCnt="5" custScaleX="82426" custScaleY="78455" custLinFactNeighborX="-94027" custLinFactNeighborY="-12257">
        <dgm:presLayoutVars>
          <dgm:chMax val="1"/>
          <dgm:chPref val="1"/>
          <dgm:bulletEnabled val="1"/>
        </dgm:presLayoutVars>
      </dgm:prSet>
      <dgm:spPr/>
      <dgm:t>
        <a:bodyPr/>
        <a:lstStyle/>
        <a:p>
          <a:endParaRPr lang="en-US"/>
        </a:p>
      </dgm:t>
    </dgm:pt>
    <dgm:pt modelId="{D636F728-E497-480D-A39B-A1096E1559E4}" type="pres">
      <dgm:prSet presAssocID="{A00FDC62-F49D-4DB0-AAE1-BD6B324C34E8}" presName="ChildText" presStyleLbl="revTx" presStyleIdx="1" presStyleCnt="4" custScaleX="412852" custScaleY="113180" custLinFactNeighborX="32859" custLinFactNeighborY="-924">
        <dgm:presLayoutVars>
          <dgm:chMax val="0"/>
          <dgm:chPref val="0"/>
          <dgm:bulletEnabled val="1"/>
        </dgm:presLayoutVars>
      </dgm:prSet>
      <dgm:spPr/>
      <dgm:t>
        <a:bodyPr/>
        <a:lstStyle/>
        <a:p>
          <a:endParaRPr lang="en-US"/>
        </a:p>
      </dgm:t>
    </dgm:pt>
    <dgm:pt modelId="{0FD392A6-09DB-4B3F-A9B4-7A8E07A16012}" type="pres">
      <dgm:prSet presAssocID="{A6325BA6-B5C8-4FE7-9AC6-D8B13AC8B460}" presName="sibTrans" presStyleCnt="0"/>
      <dgm:spPr/>
    </dgm:pt>
    <dgm:pt modelId="{7EF390A3-E79C-4423-9EB1-9F6A0DA98F0D}" type="pres">
      <dgm:prSet presAssocID="{8DF1B751-79EA-43B4-9B78-0C7A7D70355A}" presName="composite" presStyleCnt="0"/>
      <dgm:spPr/>
    </dgm:pt>
    <dgm:pt modelId="{6A8E851F-025E-47E3-BD49-B39C0117212F}" type="pres">
      <dgm:prSet presAssocID="{8DF1B751-79EA-43B4-9B78-0C7A7D70355A}" presName="bentUpArrow1" presStyleLbl="alignImgPlace1" presStyleIdx="2" presStyleCnt="4" custScaleX="102716" custScaleY="106065" custLinFactNeighborX="-96512" custLinFactNeighborY="-17853"/>
      <dgm:spPr/>
    </dgm:pt>
    <dgm:pt modelId="{B46C38A5-CA09-416B-B1C7-448690A29043}" type="pres">
      <dgm:prSet presAssocID="{8DF1B751-79EA-43B4-9B78-0C7A7D70355A}" presName="ParentText" presStyleLbl="node1" presStyleIdx="2" presStyleCnt="5" custScaleX="80793" custScaleY="80263" custLinFactNeighborX="-82075" custLinFactNeighborY="-6264">
        <dgm:presLayoutVars>
          <dgm:chMax val="1"/>
          <dgm:chPref val="1"/>
          <dgm:bulletEnabled val="1"/>
        </dgm:presLayoutVars>
      </dgm:prSet>
      <dgm:spPr/>
      <dgm:t>
        <a:bodyPr/>
        <a:lstStyle/>
        <a:p>
          <a:endParaRPr lang="en-US"/>
        </a:p>
      </dgm:t>
    </dgm:pt>
    <dgm:pt modelId="{E2922343-0F8D-409A-AA43-28D13DE837FD}" type="pres">
      <dgm:prSet presAssocID="{8DF1B751-79EA-43B4-9B78-0C7A7D70355A}" presName="ChildText" presStyleLbl="revTx" presStyleIdx="2" presStyleCnt="4">
        <dgm:presLayoutVars>
          <dgm:chMax val="0"/>
          <dgm:chPref val="0"/>
          <dgm:bulletEnabled val="1"/>
        </dgm:presLayoutVars>
      </dgm:prSet>
      <dgm:spPr/>
    </dgm:pt>
    <dgm:pt modelId="{79DC0026-4508-4132-9083-148787EE3244}" type="pres">
      <dgm:prSet presAssocID="{4CDEAED9-15B5-43F1-8E8E-A2B93C708D93}" presName="sibTrans" presStyleCnt="0"/>
      <dgm:spPr/>
    </dgm:pt>
    <dgm:pt modelId="{981228BB-A674-47B5-B24B-F0EA55D55200}" type="pres">
      <dgm:prSet presAssocID="{E8D0A8DE-97CD-4519-AF73-80E94AE682BA}" presName="composite" presStyleCnt="0"/>
      <dgm:spPr/>
    </dgm:pt>
    <dgm:pt modelId="{1808C3B0-EF64-4C3B-92F6-7FCD45E57388}" type="pres">
      <dgm:prSet presAssocID="{E8D0A8DE-97CD-4519-AF73-80E94AE682BA}" presName="bentUpArrow1" presStyleLbl="alignImgPlace1" presStyleIdx="3" presStyleCnt="4" custLinFactX="-6319" custLinFactNeighborX="-100000" custLinFactNeighborY="-16645"/>
      <dgm:spPr/>
    </dgm:pt>
    <dgm:pt modelId="{22F1C758-E592-4712-B445-9E5A1E6EBACB}" type="pres">
      <dgm:prSet presAssocID="{E8D0A8DE-97CD-4519-AF73-80E94AE682BA}" presName="ParentText" presStyleLbl="node1" presStyleIdx="3" presStyleCnt="5" custScaleX="82898" custScaleY="76766" custLinFactNeighborX="-93739" custLinFactNeighborY="-9145">
        <dgm:presLayoutVars>
          <dgm:chMax val="1"/>
          <dgm:chPref val="1"/>
          <dgm:bulletEnabled val="1"/>
        </dgm:presLayoutVars>
      </dgm:prSet>
      <dgm:spPr/>
      <dgm:t>
        <a:bodyPr/>
        <a:lstStyle/>
        <a:p>
          <a:endParaRPr lang="en-US"/>
        </a:p>
      </dgm:t>
    </dgm:pt>
    <dgm:pt modelId="{1CD08C53-950F-45BD-B903-E003A5FE7326}" type="pres">
      <dgm:prSet presAssocID="{E8D0A8DE-97CD-4519-AF73-80E94AE682BA}" presName="ChildText" presStyleLbl="revTx" presStyleIdx="3" presStyleCnt="4" custScaleX="298271" custLinFactNeighborX="-30619" custLinFactNeighborY="-6117">
        <dgm:presLayoutVars>
          <dgm:chMax val="0"/>
          <dgm:chPref val="0"/>
          <dgm:bulletEnabled val="1"/>
        </dgm:presLayoutVars>
      </dgm:prSet>
      <dgm:spPr/>
      <dgm:t>
        <a:bodyPr/>
        <a:lstStyle/>
        <a:p>
          <a:endParaRPr lang="en-US"/>
        </a:p>
      </dgm:t>
    </dgm:pt>
    <dgm:pt modelId="{C35DE758-7A5F-4D43-AB52-BD0F2293E3F8}" type="pres">
      <dgm:prSet presAssocID="{BB15FA33-AA70-4226-9E9F-771E8E8FC1A5}" presName="sibTrans" presStyleCnt="0"/>
      <dgm:spPr/>
    </dgm:pt>
    <dgm:pt modelId="{A187B2AD-BD52-4DEE-8AE2-B4BC4B038C94}" type="pres">
      <dgm:prSet presAssocID="{B9395FA5-28AE-4103-AB07-23FFE67A1D8D}" presName="composite" presStyleCnt="0"/>
      <dgm:spPr/>
    </dgm:pt>
    <dgm:pt modelId="{40252C16-7C89-4291-9035-F482DE8E57B4}" type="pres">
      <dgm:prSet presAssocID="{B9395FA5-28AE-4103-AB07-23FFE67A1D8D}" presName="ParentText" presStyleLbl="node1" presStyleIdx="4" presStyleCnt="5" custScaleX="79675" custScaleY="76815" custLinFactX="-2583" custLinFactNeighborX="-100000" custLinFactNeighborY="-1087">
        <dgm:presLayoutVars>
          <dgm:chMax val="1"/>
          <dgm:chPref val="1"/>
          <dgm:bulletEnabled val="1"/>
        </dgm:presLayoutVars>
      </dgm:prSet>
      <dgm:spPr/>
      <dgm:t>
        <a:bodyPr/>
        <a:lstStyle/>
        <a:p>
          <a:endParaRPr lang="en-US"/>
        </a:p>
      </dgm:t>
    </dgm:pt>
  </dgm:ptLst>
  <dgm:cxnLst>
    <dgm:cxn modelId="{3C8095DF-BEA9-4D13-BB11-6B9AAF6BF4A4}" type="presOf" srcId="{8DF1B751-79EA-43B4-9B78-0C7A7D70355A}" destId="{B46C38A5-CA09-416B-B1C7-448690A29043}" srcOrd="0" destOrd="0" presId="urn:microsoft.com/office/officeart/2005/8/layout/StepDownProcess"/>
    <dgm:cxn modelId="{74C986DD-C54C-42E1-AC9A-8C95BC558EEB}" type="presOf" srcId="{21288E30-445B-4206-BA37-E7B8A0D4162B}" destId="{D636F728-E497-480D-A39B-A1096E1559E4}" srcOrd="0" destOrd="0" presId="urn:microsoft.com/office/officeart/2005/8/layout/StepDownProcess"/>
    <dgm:cxn modelId="{CCF1994A-031D-4DBD-8401-1898E0F0FFB2}" srcId="{D9142105-C957-43C9-880B-54A83C643FD2}" destId="{6D60E3D9-AD31-400C-B3D1-30C5B84AA850}" srcOrd="0" destOrd="0" parTransId="{EF723268-BDD3-4BFD-A5FD-9B8833F29882}" sibTransId="{49CC48B3-613D-4469-9608-B34DE4CF86F5}"/>
    <dgm:cxn modelId="{4F928843-C51D-4BDC-A847-41A389D1E4FB}" type="presOf" srcId="{A00FDC62-F49D-4DB0-AAE1-BD6B324C34E8}" destId="{7EA5B739-AE51-42BA-9954-54725C08C1ED}" srcOrd="0" destOrd="0" presId="urn:microsoft.com/office/officeart/2005/8/layout/StepDownProcess"/>
    <dgm:cxn modelId="{4BD4C292-78F2-4EE4-A5E3-537F8AD6ADBD}" srcId="{D9142105-C957-43C9-880B-54A83C643FD2}" destId="{8DF1B751-79EA-43B4-9B78-0C7A7D70355A}" srcOrd="2" destOrd="0" parTransId="{150CC005-F215-4ECD-BBB4-AE10961AAC7F}" sibTransId="{4CDEAED9-15B5-43F1-8E8E-A2B93C708D93}"/>
    <dgm:cxn modelId="{9C26027C-5F42-4655-98DB-A98908742E91}" type="presOf" srcId="{6D60E3D9-AD31-400C-B3D1-30C5B84AA850}" destId="{70547602-E699-4B01-A0BF-C5451497F86C}" srcOrd="0" destOrd="0" presId="urn:microsoft.com/office/officeart/2005/8/layout/StepDownProcess"/>
    <dgm:cxn modelId="{016832B2-90F6-4BD3-8E64-13C759275159}" srcId="{D9142105-C957-43C9-880B-54A83C643FD2}" destId="{A00FDC62-F49D-4DB0-AAE1-BD6B324C34E8}" srcOrd="1" destOrd="0" parTransId="{CE204DBB-44CE-4FCC-BC05-4C3B5E1680BF}" sibTransId="{A6325BA6-B5C8-4FE7-9AC6-D8B13AC8B460}"/>
    <dgm:cxn modelId="{7C3E3CBE-E440-4DAA-93C3-41872B5B87CB}" type="presOf" srcId="{D9142105-C957-43C9-880B-54A83C643FD2}" destId="{2D306D35-540C-4D4B-99D9-B6F91334FAA3}" srcOrd="0" destOrd="0" presId="urn:microsoft.com/office/officeart/2005/8/layout/StepDownProcess"/>
    <dgm:cxn modelId="{B93B9B3F-E086-4DE1-9E71-16F824B680EF}" type="presOf" srcId="{FF4A013C-E4CF-4E44-A2B0-490914025B06}" destId="{F963B321-8688-4985-9956-C14B42CF7853}" srcOrd="0" destOrd="0" presId="urn:microsoft.com/office/officeart/2005/8/layout/StepDownProcess"/>
    <dgm:cxn modelId="{BA563BCB-4D52-4BF8-9BA1-D02E5E374CC8}" type="presOf" srcId="{AC21E9C5-1108-4971-8DCE-B5AFCD1C8563}" destId="{1CD08C53-950F-45BD-B903-E003A5FE7326}" srcOrd="0" destOrd="0" presId="urn:microsoft.com/office/officeart/2005/8/layout/StepDownProcess"/>
    <dgm:cxn modelId="{24CB5C6B-C200-4266-AF85-36A19AA4F974}" srcId="{D9142105-C957-43C9-880B-54A83C643FD2}" destId="{B9395FA5-28AE-4103-AB07-23FFE67A1D8D}" srcOrd="4" destOrd="0" parTransId="{4CED848D-1EB1-4AB7-9F21-48745E5237E5}" sibTransId="{C32763D2-7318-447B-87BD-3E6E6979A096}"/>
    <dgm:cxn modelId="{54DB1448-BE1F-437B-B16C-93AB8A13EC35}" srcId="{6D60E3D9-AD31-400C-B3D1-30C5B84AA850}" destId="{FF4A013C-E4CF-4E44-A2B0-490914025B06}" srcOrd="0" destOrd="0" parTransId="{AF59B312-E0C4-41D4-B83D-54C62B3861AC}" sibTransId="{B8F86088-665C-4CF6-890C-30B27D76486F}"/>
    <dgm:cxn modelId="{D654920D-6CE0-41E2-A522-16A851A4316C}" srcId="{A00FDC62-F49D-4DB0-AAE1-BD6B324C34E8}" destId="{21288E30-445B-4206-BA37-E7B8A0D4162B}" srcOrd="0" destOrd="0" parTransId="{20559683-C94C-4466-9B24-16BB768A6FE0}" sibTransId="{B1AEF40D-AD00-42C8-AE62-63506BA7DE76}"/>
    <dgm:cxn modelId="{BC386E16-EA69-4CDA-A6C2-958B5FDC56D9}" type="presOf" srcId="{E8D0A8DE-97CD-4519-AF73-80E94AE682BA}" destId="{22F1C758-E592-4712-B445-9E5A1E6EBACB}" srcOrd="0" destOrd="0" presId="urn:microsoft.com/office/officeart/2005/8/layout/StepDownProcess"/>
    <dgm:cxn modelId="{07CD7235-BBDD-4E73-B2A3-99A25D60CE09}" srcId="{A00FDC62-F49D-4DB0-AAE1-BD6B324C34E8}" destId="{62FE8679-83C8-4B68-B74E-E42025D48B3B}" srcOrd="1" destOrd="0" parTransId="{94453A7E-5C50-415C-9F84-F6309EBD0D64}" sibTransId="{416C25C2-0184-43D2-80AB-70A05224E802}"/>
    <dgm:cxn modelId="{7D2D1272-5CF4-4278-B891-2497F99AF1AE}" type="presOf" srcId="{62FE8679-83C8-4B68-B74E-E42025D48B3B}" destId="{D636F728-E497-480D-A39B-A1096E1559E4}" srcOrd="0" destOrd="1" presId="urn:microsoft.com/office/officeart/2005/8/layout/StepDownProcess"/>
    <dgm:cxn modelId="{EC974E8F-53F1-4C40-82ED-AAE1A6D012DE}" type="presOf" srcId="{B9395FA5-28AE-4103-AB07-23FFE67A1D8D}" destId="{40252C16-7C89-4291-9035-F482DE8E57B4}" srcOrd="0" destOrd="0" presId="urn:microsoft.com/office/officeart/2005/8/layout/StepDownProcess"/>
    <dgm:cxn modelId="{93D3CCDB-4713-4E86-8074-C325D30EEA15}" srcId="{D9142105-C957-43C9-880B-54A83C643FD2}" destId="{E8D0A8DE-97CD-4519-AF73-80E94AE682BA}" srcOrd="3" destOrd="0" parTransId="{1592A9A0-AEF7-4C71-8ABB-B7FF5E6753F5}" sibTransId="{BB15FA33-AA70-4226-9E9F-771E8E8FC1A5}"/>
    <dgm:cxn modelId="{527AF70E-F077-4EF5-8C28-246A94CAF1E7}" srcId="{E8D0A8DE-97CD-4519-AF73-80E94AE682BA}" destId="{AC21E9C5-1108-4971-8DCE-B5AFCD1C8563}" srcOrd="0" destOrd="0" parTransId="{B2B6451A-6404-4197-AB91-807836484549}" sibTransId="{FAC35C82-D7B7-44AC-B59D-CC7C932D8F94}"/>
    <dgm:cxn modelId="{6DBFA588-E194-41D9-887C-21A72A2A4751}" type="presParOf" srcId="{2D306D35-540C-4D4B-99D9-B6F91334FAA3}" destId="{51AFF348-3495-41AB-A1FC-EED6F0D2D44D}" srcOrd="0" destOrd="0" presId="urn:microsoft.com/office/officeart/2005/8/layout/StepDownProcess"/>
    <dgm:cxn modelId="{99F55C27-4AD7-4A23-8B95-D498321F10E5}" type="presParOf" srcId="{51AFF348-3495-41AB-A1FC-EED6F0D2D44D}" destId="{0C27DAEB-53C2-4397-919E-6DB4CDF1F766}" srcOrd="0" destOrd="0" presId="urn:microsoft.com/office/officeart/2005/8/layout/StepDownProcess"/>
    <dgm:cxn modelId="{CCDCF17F-615E-480D-8FB6-E823D5331E42}" type="presParOf" srcId="{51AFF348-3495-41AB-A1FC-EED6F0D2D44D}" destId="{70547602-E699-4B01-A0BF-C5451497F86C}" srcOrd="1" destOrd="0" presId="urn:microsoft.com/office/officeart/2005/8/layout/StepDownProcess"/>
    <dgm:cxn modelId="{0615B7D2-CBBF-4D36-A4B4-D5D157436BE1}" type="presParOf" srcId="{51AFF348-3495-41AB-A1FC-EED6F0D2D44D}" destId="{F963B321-8688-4985-9956-C14B42CF7853}" srcOrd="2" destOrd="0" presId="urn:microsoft.com/office/officeart/2005/8/layout/StepDownProcess"/>
    <dgm:cxn modelId="{1A68DEC8-B2D6-4A07-B712-E0A2F8E9C105}" type="presParOf" srcId="{2D306D35-540C-4D4B-99D9-B6F91334FAA3}" destId="{5F6C4D7E-DE74-4647-9E80-FD0F1C064E6C}" srcOrd="1" destOrd="0" presId="urn:microsoft.com/office/officeart/2005/8/layout/StepDownProcess"/>
    <dgm:cxn modelId="{A7582758-9F38-4D48-A335-81C4F8B35E82}" type="presParOf" srcId="{2D306D35-540C-4D4B-99D9-B6F91334FAA3}" destId="{C67FDB47-C34A-4739-8A18-E86B76BD7513}" srcOrd="2" destOrd="0" presId="urn:microsoft.com/office/officeart/2005/8/layout/StepDownProcess"/>
    <dgm:cxn modelId="{1140E233-D31B-4E4A-AF45-63251702DB05}" type="presParOf" srcId="{C67FDB47-C34A-4739-8A18-E86B76BD7513}" destId="{97156A9A-178D-41AC-94B1-06493260FC69}" srcOrd="0" destOrd="0" presId="urn:microsoft.com/office/officeart/2005/8/layout/StepDownProcess"/>
    <dgm:cxn modelId="{64E7BFB8-7354-495E-A575-DDB8842143BD}" type="presParOf" srcId="{C67FDB47-C34A-4739-8A18-E86B76BD7513}" destId="{7EA5B739-AE51-42BA-9954-54725C08C1ED}" srcOrd="1" destOrd="0" presId="urn:microsoft.com/office/officeart/2005/8/layout/StepDownProcess"/>
    <dgm:cxn modelId="{E4D7865D-828F-49EC-95D8-47F7F186E914}" type="presParOf" srcId="{C67FDB47-C34A-4739-8A18-E86B76BD7513}" destId="{D636F728-E497-480D-A39B-A1096E1559E4}" srcOrd="2" destOrd="0" presId="urn:microsoft.com/office/officeart/2005/8/layout/StepDownProcess"/>
    <dgm:cxn modelId="{F89FBDDD-C4BD-4A81-8320-92824977E880}" type="presParOf" srcId="{2D306D35-540C-4D4B-99D9-B6F91334FAA3}" destId="{0FD392A6-09DB-4B3F-A9B4-7A8E07A16012}" srcOrd="3" destOrd="0" presId="urn:microsoft.com/office/officeart/2005/8/layout/StepDownProcess"/>
    <dgm:cxn modelId="{8210E74E-DC3B-4573-BAAF-BE01D4C6DFC1}" type="presParOf" srcId="{2D306D35-540C-4D4B-99D9-B6F91334FAA3}" destId="{7EF390A3-E79C-4423-9EB1-9F6A0DA98F0D}" srcOrd="4" destOrd="0" presId="urn:microsoft.com/office/officeart/2005/8/layout/StepDownProcess"/>
    <dgm:cxn modelId="{0A0FBAD5-A644-4D0E-9828-601A8C1C5280}" type="presParOf" srcId="{7EF390A3-E79C-4423-9EB1-9F6A0DA98F0D}" destId="{6A8E851F-025E-47E3-BD49-B39C0117212F}" srcOrd="0" destOrd="0" presId="urn:microsoft.com/office/officeart/2005/8/layout/StepDownProcess"/>
    <dgm:cxn modelId="{AA05154D-9947-41D6-BDA1-D573732A4D3A}" type="presParOf" srcId="{7EF390A3-E79C-4423-9EB1-9F6A0DA98F0D}" destId="{B46C38A5-CA09-416B-B1C7-448690A29043}" srcOrd="1" destOrd="0" presId="urn:microsoft.com/office/officeart/2005/8/layout/StepDownProcess"/>
    <dgm:cxn modelId="{591671E9-8425-4C47-B38A-649012024879}" type="presParOf" srcId="{7EF390A3-E79C-4423-9EB1-9F6A0DA98F0D}" destId="{E2922343-0F8D-409A-AA43-28D13DE837FD}" srcOrd="2" destOrd="0" presId="urn:microsoft.com/office/officeart/2005/8/layout/StepDownProcess"/>
    <dgm:cxn modelId="{823AD096-E282-4E7A-A156-4C3BE772466A}" type="presParOf" srcId="{2D306D35-540C-4D4B-99D9-B6F91334FAA3}" destId="{79DC0026-4508-4132-9083-148787EE3244}" srcOrd="5" destOrd="0" presId="urn:microsoft.com/office/officeart/2005/8/layout/StepDownProcess"/>
    <dgm:cxn modelId="{9A534C48-724E-4F7F-BD84-F26F0703C374}" type="presParOf" srcId="{2D306D35-540C-4D4B-99D9-B6F91334FAA3}" destId="{981228BB-A674-47B5-B24B-F0EA55D55200}" srcOrd="6" destOrd="0" presId="urn:microsoft.com/office/officeart/2005/8/layout/StepDownProcess"/>
    <dgm:cxn modelId="{D465D87D-A9BC-4269-9B98-E64834EFDE16}" type="presParOf" srcId="{981228BB-A674-47B5-B24B-F0EA55D55200}" destId="{1808C3B0-EF64-4C3B-92F6-7FCD45E57388}" srcOrd="0" destOrd="0" presId="urn:microsoft.com/office/officeart/2005/8/layout/StepDownProcess"/>
    <dgm:cxn modelId="{0ECC55DB-F559-45DC-A2D9-6CDCBCB50526}" type="presParOf" srcId="{981228BB-A674-47B5-B24B-F0EA55D55200}" destId="{22F1C758-E592-4712-B445-9E5A1E6EBACB}" srcOrd="1" destOrd="0" presId="urn:microsoft.com/office/officeart/2005/8/layout/StepDownProcess"/>
    <dgm:cxn modelId="{6B465F0E-D9AD-4F44-8768-7BB7F355DB4D}" type="presParOf" srcId="{981228BB-A674-47B5-B24B-F0EA55D55200}" destId="{1CD08C53-950F-45BD-B903-E003A5FE7326}" srcOrd="2" destOrd="0" presId="urn:microsoft.com/office/officeart/2005/8/layout/StepDownProcess"/>
    <dgm:cxn modelId="{A3B48032-821F-4E7C-99EF-26FA75B811A1}" type="presParOf" srcId="{2D306D35-540C-4D4B-99D9-B6F91334FAA3}" destId="{C35DE758-7A5F-4D43-AB52-BD0F2293E3F8}" srcOrd="7" destOrd="0" presId="urn:microsoft.com/office/officeart/2005/8/layout/StepDownProcess"/>
    <dgm:cxn modelId="{2D4560EA-5D0E-4C78-BD54-2B04C2211ABC}" type="presParOf" srcId="{2D306D35-540C-4D4B-99D9-B6F91334FAA3}" destId="{A187B2AD-BD52-4DEE-8AE2-B4BC4B038C94}" srcOrd="8" destOrd="0" presId="urn:microsoft.com/office/officeart/2005/8/layout/StepDownProcess"/>
    <dgm:cxn modelId="{764482CA-2B19-4B5E-AE5C-8BD06530FB58}" type="presParOf" srcId="{A187B2AD-BD52-4DEE-8AE2-B4BC4B038C94}" destId="{40252C16-7C89-4291-9035-F482DE8E57B4}" srcOrd="0"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B464053-6F22-48F2-8958-02E7FD55C9D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821BCC8A-7E3B-40B7-80FC-8E6048A8210E}">
      <dgm:prSet phldrT="[Text]" custT="1"/>
      <dgm:spPr/>
      <dgm:t>
        <a:bodyPr/>
        <a:lstStyle/>
        <a:p>
          <a:r>
            <a:rPr lang="en-US" sz="2000" dirty="0" err="1">
              <a:latin typeface="Times New Roman" panose="02020603050405020304" pitchFamily="18" charset="0"/>
              <a:cs typeface="Times New Roman" panose="02020603050405020304" pitchFamily="18" charset="0"/>
            </a:rPr>
            <a:t>Liên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viên</a:t>
          </a:r>
          <a:r>
            <a:rPr lang="en-US" sz="2000" dirty="0">
              <a:latin typeface="Times New Roman" panose="02020603050405020304" pitchFamily="18" charset="0"/>
              <a:cs typeface="Times New Roman" panose="02020603050405020304" pitchFamily="18" charset="0"/>
            </a:rPr>
            <a:t> y </a:t>
          </a:r>
          <a:r>
            <a:rPr lang="en-US" sz="2000" dirty="0" err="1">
              <a:latin typeface="Times New Roman" panose="02020603050405020304" pitchFamily="18" charset="0"/>
              <a:cs typeface="Times New Roman" panose="02020603050405020304" pitchFamily="18" charset="0"/>
            </a:rPr>
            <a:t>tế</a:t>
          </a:r>
          <a:r>
            <a:rPr lang="en-US" sz="1700" dirty="0">
              <a:latin typeface="Times New Roman" panose="02020603050405020304" pitchFamily="18" charset="0"/>
              <a:cs typeface="Times New Roman" panose="02020603050405020304" pitchFamily="18" charset="0"/>
            </a:rPr>
            <a:t>	</a:t>
          </a:r>
        </a:p>
      </dgm:t>
    </dgm:pt>
    <dgm:pt modelId="{F561508F-87EC-4A30-94FA-B786DF648D8F}" type="parTrans" cxnId="{5B3A85F4-771C-44B8-95BA-159CE934A293}">
      <dgm:prSet/>
      <dgm:spPr/>
      <dgm:t>
        <a:bodyPr/>
        <a:lstStyle/>
        <a:p>
          <a:endParaRPr lang="en-US"/>
        </a:p>
      </dgm:t>
    </dgm:pt>
    <dgm:pt modelId="{B5AF9AB8-D8D3-4DBA-9CB7-022E7322AE8D}" type="sibTrans" cxnId="{5B3A85F4-771C-44B8-95BA-159CE934A293}">
      <dgm:prSet/>
      <dgm:spPr/>
      <dgm:t>
        <a:bodyPr/>
        <a:lstStyle/>
        <a:p>
          <a:endParaRPr lang="en-US"/>
        </a:p>
      </dgm:t>
    </dgm:pt>
    <dgm:pt modelId="{6AE79918-E948-4ED0-9DA9-C29C00F1DBE8}">
      <dgm:prSet phldrT="[Text]"/>
      <dgm:spPr/>
      <dgm:t>
        <a:bodyPr/>
        <a:lstStyle/>
        <a:p>
          <a:r>
            <a:rPr lang="en-US" dirty="0" err="1">
              <a:latin typeface="Times New Roman" panose="02020603050405020304" pitchFamily="18" charset="0"/>
              <a:cs typeface="Times New Roman" panose="02020603050405020304" pitchFamily="18" charset="0"/>
            </a:rPr>
            <a:t>Khó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khăn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thay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đổi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thói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quen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việc</a:t>
          </a:r>
          <a:r>
            <a:rPr lang="en-US" dirty="0">
              <a:latin typeface="Times New Roman" panose="02020603050405020304" pitchFamily="18" charset="0"/>
              <a:cs typeface="Times New Roman" panose="02020603050405020304" pitchFamily="18" charset="0"/>
            </a:rPr>
            <a:t>.</a:t>
          </a:r>
        </a:p>
      </dgm:t>
    </dgm:pt>
    <dgm:pt modelId="{29FCD97B-264B-4E16-9FD0-CB067E7CF33A}" type="parTrans" cxnId="{27348CC9-46AC-4C40-985F-5ED8EA4A0642}">
      <dgm:prSet/>
      <dgm:spPr/>
      <dgm:t>
        <a:bodyPr/>
        <a:lstStyle/>
        <a:p>
          <a:endParaRPr lang="en-US"/>
        </a:p>
      </dgm:t>
    </dgm:pt>
    <dgm:pt modelId="{D5F74DA8-022E-4B7F-9363-652F350EDEED}" type="sibTrans" cxnId="{27348CC9-46AC-4C40-985F-5ED8EA4A0642}">
      <dgm:prSet/>
      <dgm:spPr/>
      <dgm:t>
        <a:bodyPr/>
        <a:lstStyle/>
        <a:p>
          <a:endParaRPr lang="en-US"/>
        </a:p>
      </dgm:t>
    </dgm:pt>
    <dgm:pt modelId="{2A846EF4-7FA2-4BAF-864A-927DC58519E6}">
      <dgm:prSet phldrT="[Text]"/>
      <dgm:spPr/>
      <dgm:t>
        <a:bodyPr/>
        <a:lstStyle/>
        <a:p>
          <a:r>
            <a:rPr lang="en-US" dirty="0" err="1">
              <a:latin typeface="Times New Roman" panose="02020603050405020304" pitchFamily="18" charset="0"/>
              <a:cs typeface="Times New Roman" panose="02020603050405020304" pitchFamily="18" charset="0"/>
            </a:rPr>
            <a:t>Áp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thủ</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tục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hành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chánh</a:t>
          </a:r>
          <a:r>
            <a:rPr lang="en-US" dirty="0">
              <a:latin typeface="Times New Roman" panose="02020603050405020304" pitchFamily="18" charset="0"/>
              <a:cs typeface="Times New Roman" panose="02020603050405020304" pitchFamily="18" charset="0"/>
              <a:sym typeface="Wingdings" panose="05000000000000000000" pitchFamily="2" charset="2"/>
            </a:rPr>
            <a:t> </a:t>
          </a:r>
          <a:r>
            <a:rPr lang="en-US" dirty="0" err="1">
              <a:latin typeface="Times New Roman" panose="02020603050405020304" pitchFamily="18" charset="0"/>
              <a:cs typeface="Times New Roman" panose="02020603050405020304" pitchFamily="18" charset="0"/>
              <a:sym typeface="Wingdings" panose="05000000000000000000" pitchFamily="2" charset="2"/>
            </a:rPr>
            <a:t>miễn</a:t>
          </a:r>
          <a:r>
            <a:rPr lang="en-US" dirty="0">
              <a:latin typeface="Times New Roman" panose="02020603050405020304" pitchFamily="18" charset="0"/>
              <a:cs typeface="Times New Roman" panose="02020603050405020304" pitchFamily="18" charset="0"/>
              <a:sym typeface="Wingdings" panose="05000000000000000000" pitchFamily="2" charset="2"/>
            </a:rPr>
            <a:t> </a:t>
          </a:r>
          <a:r>
            <a:rPr lang="en-US" dirty="0" err="1">
              <a:latin typeface="Times New Roman" panose="02020603050405020304" pitchFamily="18" charset="0"/>
              <a:cs typeface="Times New Roman" panose="02020603050405020304" pitchFamily="18" charset="0"/>
              <a:sym typeface="Wingdings" panose="05000000000000000000" pitchFamily="2" charset="2"/>
            </a:rPr>
            <a:t>cưỡng</a:t>
          </a:r>
          <a:r>
            <a:rPr lang="en-US" dirty="0">
              <a:latin typeface="Times New Roman" panose="02020603050405020304" pitchFamily="18" charset="0"/>
              <a:cs typeface="Times New Roman" panose="02020603050405020304" pitchFamily="18" charset="0"/>
              <a:sym typeface="Wingdings" panose="05000000000000000000" pitchFamily="2" charset="2"/>
            </a:rPr>
            <a:t> </a:t>
          </a:r>
          <a:r>
            <a:rPr lang="en-US" dirty="0" err="1">
              <a:latin typeface="Times New Roman" panose="02020603050405020304" pitchFamily="18" charset="0"/>
              <a:cs typeface="Times New Roman" panose="02020603050405020304" pitchFamily="18" charset="0"/>
              <a:sym typeface="Wingdings" panose="05000000000000000000" pitchFamily="2" charset="2"/>
            </a:rPr>
            <a:t>trong</a:t>
          </a:r>
          <a:r>
            <a:rPr lang="en-US" dirty="0">
              <a:latin typeface="Times New Roman" panose="02020603050405020304" pitchFamily="18" charset="0"/>
              <a:cs typeface="Times New Roman" panose="02020603050405020304" pitchFamily="18" charset="0"/>
              <a:sym typeface="Wingdings" panose="05000000000000000000" pitchFamily="2" charset="2"/>
            </a:rPr>
            <a:t> </a:t>
          </a:r>
          <a:r>
            <a:rPr lang="en-US" dirty="0" err="1">
              <a:latin typeface="Times New Roman" panose="02020603050405020304" pitchFamily="18" charset="0"/>
              <a:cs typeface="Times New Roman" panose="02020603050405020304" pitchFamily="18" charset="0"/>
              <a:sym typeface="Wingdings" panose="05000000000000000000" pitchFamily="2" charset="2"/>
            </a:rPr>
            <a:t>thực</a:t>
          </a:r>
          <a:r>
            <a:rPr lang="en-US" dirty="0">
              <a:latin typeface="Times New Roman" panose="02020603050405020304" pitchFamily="18" charset="0"/>
              <a:cs typeface="Times New Roman" panose="02020603050405020304" pitchFamily="18" charset="0"/>
              <a:sym typeface="Wingdings" panose="05000000000000000000" pitchFamily="2" charset="2"/>
            </a:rPr>
            <a:t> </a:t>
          </a:r>
          <a:r>
            <a:rPr lang="en-US" dirty="0" err="1">
              <a:latin typeface="Times New Roman" panose="02020603050405020304" pitchFamily="18" charset="0"/>
              <a:cs typeface="Times New Roman" panose="02020603050405020304" pitchFamily="18" charset="0"/>
              <a:sym typeface="Wingdings" panose="05000000000000000000" pitchFamily="2" charset="2"/>
            </a:rPr>
            <a:t>hiện</a:t>
          </a:r>
          <a:r>
            <a:rPr lang="en-US" dirty="0">
              <a:latin typeface="Times New Roman" panose="02020603050405020304" pitchFamily="18" charset="0"/>
              <a:cs typeface="Times New Roman" panose="02020603050405020304" pitchFamily="18" charset="0"/>
              <a:sym typeface="Wingdings" panose="05000000000000000000" pitchFamily="2" charset="2"/>
            </a:rPr>
            <a:t>.</a:t>
          </a:r>
          <a:endParaRPr lang="en-US" dirty="0">
            <a:latin typeface="Times New Roman" panose="02020603050405020304" pitchFamily="18" charset="0"/>
            <a:cs typeface="Times New Roman" panose="02020603050405020304" pitchFamily="18" charset="0"/>
          </a:endParaRPr>
        </a:p>
      </dgm:t>
    </dgm:pt>
    <dgm:pt modelId="{C762B75C-1D27-47D6-B452-AFA0512F11DE}" type="parTrans" cxnId="{1744E937-75C2-4598-B3F9-70BC95C9862B}">
      <dgm:prSet/>
      <dgm:spPr/>
      <dgm:t>
        <a:bodyPr/>
        <a:lstStyle/>
        <a:p>
          <a:endParaRPr lang="en-US"/>
        </a:p>
      </dgm:t>
    </dgm:pt>
    <dgm:pt modelId="{72FA4C8B-8F7E-43DF-B16E-776E0F55DDBE}" type="sibTrans" cxnId="{1744E937-75C2-4598-B3F9-70BC95C9862B}">
      <dgm:prSet/>
      <dgm:spPr/>
      <dgm:t>
        <a:bodyPr/>
        <a:lstStyle/>
        <a:p>
          <a:endParaRPr lang="en-US"/>
        </a:p>
      </dgm:t>
    </dgm:pt>
    <dgm:pt modelId="{9A6AAE69-421B-449B-A1AF-783F718FDD64}">
      <dgm:prSet phldrT="[Text]" custT="1"/>
      <dgm:spPr/>
      <dgm:t>
        <a:bodyPr/>
        <a:lstStyle/>
        <a:p>
          <a:r>
            <a:rPr lang="en-US" sz="2000" dirty="0" err="1">
              <a:latin typeface="Times New Roman" panose="02020603050405020304" pitchFamily="18" charset="0"/>
              <a:cs typeface="Times New Roman" panose="02020603050405020304" pitchFamily="18" charset="0"/>
            </a:rPr>
            <a:t>Liên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người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bệnh</a:t>
          </a:r>
          <a:r>
            <a:rPr lang="en-US" sz="1600" dirty="0"/>
            <a:t>	</a:t>
          </a:r>
        </a:p>
      </dgm:t>
    </dgm:pt>
    <dgm:pt modelId="{476EB5EF-81D1-4959-86B7-F54C773C6322}" type="parTrans" cxnId="{A2AA18EC-C788-40BC-8A73-EAD0FF399627}">
      <dgm:prSet/>
      <dgm:spPr/>
      <dgm:t>
        <a:bodyPr/>
        <a:lstStyle/>
        <a:p>
          <a:endParaRPr lang="en-US"/>
        </a:p>
      </dgm:t>
    </dgm:pt>
    <dgm:pt modelId="{510089BF-19DB-407B-BD78-3185638817F2}" type="sibTrans" cxnId="{A2AA18EC-C788-40BC-8A73-EAD0FF399627}">
      <dgm:prSet/>
      <dgm:spPr/>
      <dgm:t>
        <a:bodyPr/>
        <a:lstStyle/>
        <a:p>
          <a:endParaRPr lang="en-US"/>
        </a:p>
      </dgm:t>
    </dgm:pt>
    <dgm:pt modelId="{F32C6E64-0672-4C2C-BDD8-B0B1E3B71D0A}">
      <dgm:prSet phldrT="[Text]"/>
      <dgm:spPr/>
      <dgm:t>
        <a:bodyPr/>
        <a:lstStyle/>
        <a:p>
          <a:r>
            <a:rPr lang="en-US" dirty="0" err="1">
              <a:latin typeface="Times New Roman" panose="02020603050405020304" pitchFamily="18" charset="0"/>
              <a:cs typeface="Times New Roman" panose="02020603050405020304" pitchFamily="18" charset="0"/>
            </a:rPr>
            <a:t>Nhận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thức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NB (lo </a:t>
          </a:r>
          <a:r>
            <a:rPr lang="en-US" dirty="0" err="1">
              <a:latin typeface="Times New Roman" panose="02020603050405020304" pitchFamily="18" charset="0"/>
              <a:cs typeface="Times New Roman" panose="02020603050405020304" pitchFamily="18" charset="0"/>
            </a:rPr>
            <a:t>ngại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vận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sớm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xuất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sớm</a:t>
          </a:r>
          <a:r>
            <a:rPr lang="en-US" dirty="0">
              <a:latin typeface="Times New Roman" panose="02020603050405020304" pitchFamily="18" charset="0"/>
              <a:cs typeface="Times New Roman" panose="02020603050405020304" pitchFamily="18" charset="0"/>
            </a:rPr>
            <a:t>…)</a:t>
          </a:r>
        </a:p>
      </dgm:t>
    </dgm:pt>
    <dgm:pt modelId="{7F04823A-2F45-4557-A2DA-B91E3A8E1F4B}" type="parTrans" cxnId="{6E643272-AE71-4585-AA82-B91ABED6E44B}">
      <dgm:prSet/>
      <dgm:spPr/>
      <dgm:t>
        <a:bodyPr/>
        <a:lstStyle/>
        <a:p>
          <a:endParaRPr lang="en-US"/>
        </a:p>
      </dgm:t>
    </dgm:pt>
    <dgm:pt modelId="{A363CD55-2406-4937-AFA9-CB7D7FB549B7}" type="sibTrans" cxnId="{6E643272-AE71-4585-AA82-B91ABED6E44B}">
      <dgm:prSet/>
      <dgm:spPr/>
      <dgm:t>
        <a:bodyPr/>
        <a:lstStyle/>
        <a:p>
          <a:endParaRPr lang="en-US"/>
        </a:p>
      </dgm:t>
    </dgm:pt>
    <dgm:pt modelId="{95391F75-4BB2-4176-9C55-79BCEDE199D9}">
      <dgm:prSet phldrT="[Text]"/>
      <dgm:spPr/>
      <dgm:t>
        <a:bodyPr/>
        <a:lstStyle/>
        <a:p>
          <a:r>
            <a:rPr lang="en-US" dirty="0" err="1">
              <a:latin typeface="Times New Roman" panose="02020603050405020304" pitchFamily="18" charset="0"/>
              <a:cs typeface="Times New Roman" panose="02020603050405020304" pitchFamily="18" charset="0"/>
            </a:rPr>
            <a:t>Mức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chịu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đựng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NB </a:t>
          </a:r>
          <a:r>
            <a:rPr lang="en-US" dirty="0" err="1">
              <a:latin typeface="Times New Roman" panose="02020603050405020304" pitchFamily="18" charset="0"/>
              <a:cs typeface="Times New Roman" panose="02020603050405020304" pitchFamily="18" charset="0"/>
            </a:rPr>
            <a:t>khác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nhau</a:t>
          </a:r>
          <a:r>
            <a:rPr lang="en-US" dirty="0">
              <a:latin typeface="Times New Roman" panose="02020603050405020304" pitchFamily="18" charset="0"/>
              <a:cs typeface="Times New Roman" panose="02020603050405020304" pitchFamily="18" charset="0"/>
            </a:rPr>
            <a:t>.</a:t>
          </a:r>
        </a:p>
      </dgm:t>
    </dgm:pt>
    <dgm:pt modelId="{98169092-A913-40DF-A14D-FF0EE22CB76B}" type="parTrans" cxnId="{1E6FAFDF-56C6-40A8-8ED3-DAC944A5FB94}">
      <dgm:prSet/>
      <dgm:spPr/>
      <dgm:t>
        <a:bodyPr/>
        <a:lstStyle/>
        <a:p>
          <a:endParaRPr lang="en-US"/>
        </a:p>
      </dgm:t>
    </dgm:pt>
    <dgm:pt modelId="{97B91A82-3301-4D1E-B49A-5E82E2B11340}" type="sibTrans" cxnId="{1E6FAFDF-56C6-40A8-8ED3-DAC944A5FB94}">
      <dgm:prSet/>
      <dgm:spPr/>
      <dgm:t>
        <a:bodyPr/>
        <a:lstStyle/>
        <a:p>
          <a:endParaRPr lang="en-US"/>
        </a:p>
      </dgm:t>
    </dgm:pt>
    <dgm:pt modelId="{ACE250E3-791D-4211-A4B2-6104EF587298}">
      <dgm:prSet phldrT="[Text]" custT="1"/>
      <dgm:spPr/>
      <dgm:t>
        <a:bodyPr/>
        <a:lstStyle/>
        <a:p>
          <a:r>
            <a:rPr lang="en-US" sz="2000" dirty="0" err="1">
              <a:latin typeface="Times New Roman" panose="02020603050405020304" pitchFamily="18" charset="0"/>
              <a:cs typeface="Times New Roman" panose="02020603050405020304" pitchFamily="18" charset="0"/>
            </a:rPr>
            <a:t>Liên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đến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tổ</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chức</a:t>
          </a:r>
          <a:endParaRPr lang="en-US" sz="2000" dirty="0">
            <a:latin typeface="Times New Roman" panose="02020603050405020304" pitchFamily="18" charset="0"/>
            <a:cs typeface="Times New Roman" panose="02020603050405020304" pitchFamily="18" charset="0"/>
          </a:endParaRPr>
        </a:p>
      </dgm:t>
    </dgm:pt>
    <dgm:pt modelId="{43D4328E-779D-4485-BAAC-75BD69CCBFC0}" type="parTrans" cxnId="{AE7742FA-9567-49B1-B17E-0790AB27C906}">
      <dgm:prSet/>
      <dgm:spPr/>
      <dgm:t>
        <a:bodyPr/>
        <a:lstStyle/>
        <a:p>
          <a:endParaRPr lang="en-US"/>
        </a:p>
      </dgm:t>
    </dgm:pt>
    <dgm:pt modelId="{5BDE1EEB-401A-4668-B881-9105258D509B}" type="sibTrans" cxnId="{AE7742FA-9567-49B1-B17E-0790AB27C906}">
      <dgm:prSet/>
      <dgm:spPr/>
      <dgm:t>
        <a:bodyPr/>
        <a:lstStyle/>
        <a:p>
          <a:endParaRPr lang="en-US"/>
        </a:p>
      </dgm:t>
    </dgm:pt>
    <dgm:pt modelId="{CD3F5A2A-3861-46F6-A04C-40D6D42B7E59}">
      <dgm:prSet phldrT="[Text]"/>
      <dgm:spPr/>
      <dgm:t>
        <a:bodyPr/>
        <a:lstStyle/>
        <a:p>
          <a:r>
            <a:rPr lang="en-US" dirty="0" err="1">
              <a:latin typeface="Times New Roman" panose="02020603050405020304" pitchFamily="18" charset="0"/>
              <a:cs typeface="Times New Roman" panose="02020603050405020304" pitchFamily="18" charset="0"/>
            </a:rPr>
            <a:t>Thiếu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gắn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phối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đồng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giữa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khoa.</a:t>
          </a:r>
        </a:p>
      </dgm:t>
    </dgm:pt>
    <dgm:pt modelId="{8781B448-C853-452D-BBE6-CB86605A6AA4}" type="parTrans" cxnId="{E78B8331-0DFF-44DC-907E-54754C26AD81}">
      <dgm:prSet/>
      <dgm:spPr/>
      <dgm:t>
        <a:bodyPr/>
        <a:lstStyle/>
        <a:p>
          <a:endParaRPr lang="en-US"/>
        </a:p>
      </dgm:t>
    </dgm:pt>
    <dgm:pt modelId="{65C0579D-B943-4680-8B3D-7FA366726600}" type="sibTrans" cxnId="{E78B8331-0DFF-44DC-907E-54754C26AD81}">
      <dgm:prSet/>
      <dgm:spPr/>
      <dgm:t>
        <a:bodyPr/>
        <a:lstStyle/>
        <a:p>
          <a:endParaRPr lang="en-US"/>
        </a:p>
      </dgm:t>
    </dgm:pt>
    <dgm:pt modelId="{4C599CF6-7E75-4A94-BC6D-A7CEA25B3941}">
      <dgm:prSet phldrT="[Text]"/>
      <dgm:spPr/>
      <dgm:t>
        <a:bodyPr/>
        <a:lstStyle/>
        <a:p>
          <a:r>
            <a:rPr lang="en-US" dirty="0" err="1">
              <a:latin typeface="Times New Roman" panose="02020603050405020304" pitchFamily="18" charset="0"/>
              <a:cs typeface="Times New Roman" panose="02020603050405020304" pitchFamily="18" charset="0"/>
            </a:rPr>
            <a:t>Thiếu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nguồn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lực</a:t>
          </a:r>
          <a:r>
            <a:rPr lang="en-US" dirty="0">
              <a:latin typeface="Times New Roman" panose="02020603050405020304" pitchFamily="18" charset="0"/>
              <a:cs typeface="Times New Roman" panose="02020603050405020304" pitchFamily="18" charset="0"/>
            </a:rPr>
            <a:t> : CSVC,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sự</a:t>
          </a:r>
          <a:r>
            <a:rPr lang="en-US" dirty="0">
              <a:latin typeface="Times New Roman" panose="02020603050405020304" pitchFamily="18" charset="0"/>
              <a:cs typeface="Times New Roman" panose="02020603050405020304" pitchFamily="18" charset="0"/>
            </a:rPr>
            <a:t>.</a:t>
          </a:r>
        </a:p>
      </dgm:t>
    </dgm:pt>
    <dgm:pt modelId="{1F102D14-5165-4153-9790-207FDE45CA9C}" type="parTrans" cxnId="{933A1277-097A-4F87-88E0-53F9654A3A18}">
      <dgm:prSet/>
      <dgm:spPr/>
      <dgm:t>
        <a:bodyPr/>
        <a:lstStyle/>
        <a:p>
          <a:endParaRPr lang="en-US"/>
        </a:p>
      </dgm:t>
    </dgm:pt>
    <dgm:pt modelId="{5F9FA2E8-D0C3-45F7-A52B-5D788E30E596}" type="sibTrans" cxnId="{933A1277-097A-4F87-88E0-53F9654A3A18}">
      <dgm:prSet/>
      <dgm:spPr/>
      <dgm:t>
        <a:bodyPr/>
        <a:lstStyle/>
        <a:p>
          <a:endParaRPr lang="en-US"/>
        </a:p>
      </dgm:t>
    </dgm:pt>
    <dgm:pt modelId="{63274758-F43D-4B97-BE4C-A1874B3BD7FF}">
      <dgm:prSet phldrT="[Text]"/>
      <dgm:spPr/>
      <dgm:t>
        <a:bodyPr/>
        <a:lstStyle/>
        <a:p>
          <a:r>
            <a:rPr lang="en-US" dirty="0" err="1">
              <a:latin typeface="Times New Roman" panose="02020603050405020304" pitchFamily="18" charset="0"/>
              <a:cs typeface="Times New Roman" panose="02020603050405020304" pitchFamily="18" charset="0"/>
            </a:rPr>
            <a:t>Sự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nhận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thức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hiểu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chưa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đầy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đủ</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nhất</a:t>
          </a:r>
          <a:r>
            <a:rPr lang="en-US" dirty="0">
              <a:latin typeface="Times New Roman" panose="02020603050405020304" pitchFamily="18" charset="0"/>
              <a:cs typeface="Times New Roman" panose="02020603050405020304" pitchFamily="18" charset="0"/>
            </a:rPr>
            <a:t> ở </a:t>
          </a:r>
          <a:r>
            <a:rPr lang="en-US" dirty="0" err="1">
              <a:latin typeface="Times New Roman" panose="02020603050405020304" pitchFamily="18" charset="0"/>
              <a:cs typeface="Times New Roman" panose="02020603050405020304" pitchFamily="18" charset="0"/>
            </a:rPr>
            <a:t>nhiều</a:t>
          </a:r>
          <a:r>
            <a:rPr lang="en-US" dirty="0">
              <a:latin typeface="Times New Roman" panose="02020603050405020304" pitchFamily="18" charset="0"/>
              <a:cs typeface="Times New Roman" panose="02020603050405020304" pitchFamily="18" charset="0"/>
            </a:rPr>
            <a:t> NVYT.</a:t>
          </a:r>
        </a:p>
      </dgm:t>
    </dgm:pt>
    <dgm:pt modelId="{74C9B880-CED7-4766-8A2B-DBA3D14AB413}" type="parTrans" cxnId="{FE27BB39-7804-4039-9716-249B627A439C}">
      <dgm:prSet/>
      <dgm:spPr/>
      <dgm:t>
        <a:bodyPr/>
        <a:lstStyle/>
        <a:p>
          <a:endParaRPr lang="en-US"/>
        </a:p>
      </dgm:t>
    </dgm:pt>
    <dgm:pt modelId="{A17577E9-34AF-4469-9191-6A25621B28E2}" type="sibTrans" cxnId="{FE27BB39-7804-4039-9716-249B627A439C}">
      <dgm:prSet/>
      <dgm:spPr/>
      <dgm:t>
        <a:bodyPr/>
        <a:lstStyle/>
        <a:p>
          <a:endParaRPr lang="en-US"/>
        </a:p>
      </dgm:t>
    </dgm:pt>
    <dgm:pt modelId="{8F24DC7D-1C57-43F3-A2DB-EDD6D45EDCE2}">
      <dgm:prSet phldrT="[Text]"/>
      <dgm:spPr/>
      <dgm:t>
        <a:bodyPr/>
        <a:lstStyle/>
        <a:p>
          <a:r>
            <a:rPr lang="en-US" dirty="0" err="1">
              <a:latin typeface="Times New Roman" panose="02020603050405020304" pitchFamily="18" charset="0"/>
              <a:cs typeface="Times New Roman" panose="02020603050405020304" pitchFamily="18" charset="0"/>
            </a:rPr>
            <a:t>Thiếu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hệ</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thống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giám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sát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theo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dõi</a:t>
          </a:r>
          <a:r>
            <a:rPr lang="en-US" dirty="0"/>
            <a:t>. </a:t>
          </a:r>
        </a:p>
      </dgm:t>
    </dgm:pt>
    <dgm:pt modelId="{68C522AA-3B3F-40FA-8914-D38ECA84A13B}" type="parTrans" cxnId="{AB9479BC-0DB0-4759-A05A-BCA23A591F43}">
      <dgm:prSet/>
      <dgm:spPr/>
      <dgm:t>
        <a:bodyPr/>
        <a:lstStyle/>
        <a:p>
          <a:endParaRPr lang="en-US"/>
        </a:p>
      </dgm:t>
    </dgm:pt>
    <dgm:pt modelId="{1A99D84C-002E-4AE3-A5CE-1414985E377A}" type="sibTrans" cxnId="{AB9479BC-0DB0-4759-A05A-BCA23A591F43}">
      <dgm:prSet/>
      <dgm:spPr/>
      <dgm:t>
        <a:bodyPr/>
        <a:lstStyle/>
        <a:p>
          <a:endParaRPr lang="en-US"/>
        </a:p>
      </dgm:t>
    </dgm:pt>
    <dgm:pt modelId="{539BE172-AFB8-4F4D-8ECD-8DADA2031208}" type="pres">
      <dgm:prSet presAssocID="{BB464053-6F22-48F2-8958-02E7FD55C9D4}" presName="Name0" presStyleCnt="0">
        <dgm:presLayoutVars>
          <dgm:dir/>
          <dgm:animLvl val="lvl"/>
          <dgm:resizeHandles val="exact"/>
        </dgm:presLayoutVars>
      </dgm:prSet>
      <dgm:spPr/>
      <dgm:t>
        <a:bodyPr/>
        <a:lstStyle/>
        <a:p>
          <a:endParaRPr lang="en-US"/>
        </a:p>
      </dgm:t>
    </dgm:pt>
    <dgm:pt modelId="{3E7598F8-0041-439B-9E81-9645F645185F}" type="pres">
      <dgm:prSet presAssocID="{821BCC8A-7E3B-40B7-80FC-8E6048A8210E}" presName="composite" presStyleCnt="0"/>
      <dgm:spPr/>
    </dgm:pt>
    <dgm:pt modelId="{B1EDE477-84B7-4231-82A1-3A0DA1C21E43}" type="pres">
      <dgm:prSet presAssocID="{821BCC8A-7E3B-40B7-80FC-8E6048A8210E}" presName="parTx" presStyleLbl="alignNode1" presStyleIdx="0" presStyleCnt="3">
        <dgm:presLayoutVars>
          <dgm:chMax val="0"/>
          <dgm:chPref val="0"/>
          <dgm:bulletEnabled val="1"/>
        </dgm:presLayoutVars>
      </dgm:prSet>
      <dgm:spPr/>
      <dgm:t>
        <a:bodyPr/>
        <a:lstStyle/>
        <a:p>
          <a:endParaRPr lang="en-US"/>
        </a:p>
      </dgm:t>
    </dgm:pt>
    <dgm:pt modelId="{D9DA64A7-19BE-41C4-B576-D22725086314}" type="pres">
      <dgm:prSet presAssocID="{821BCC8A-7E3B-40B7-80FC-8E6048A8210E}" presName="desTx" presStyleLbl="alignAccFollowNode1" presStyleIdx="0" presStyleCnt="3">
        <dgm:presLayoutVars>
          <dgm:bulletEnabled val="1"/>
        </dgm:presLayoutVars>
      </dgm:prSet>
      <dgm:spPr/>
      <dgm:t>
        <a:bodyPr/>
        <a:lstStyle/>
        <a:p>
          <a:endParaRPr lang="en-US"/>
        </a:p>
      </dgm:t>
    </dgm:pt>
    <dgm:pt modelId="{5F1C1DED-6984-47BC-81E2-2F74049DD72B}" type="pres">
      <dgm:prSet presAssocID="{B5AF9AB8-D8D3-4DBA-9CB7-022E7322AE8D}" presName="space" presStyleCnt="0"/>
      <dgm:spPr/>
    </dgm:pt>
    <dgm:pt modelId="{ABF1F4D3-548C-40BD-BF33-1DA235BFF0F0}" type="pres">
      <dgm:prSet presAssocID="{9A6AAE69-421B-449B-A1AF-783F718FDD64}" presName="composite" presStyleCnt="0"/>
      <dgm:spPr/>
    </dgm:pt>
    <dgm:pt modelId="{A21A5D92-DE1B-4981-A8E0-30066AFAB884}" type="pres">
      <dgm:prSet presAssocID="{9A6AAE69-421B-449B-A1AF-783F718FDD64}" presName="parTx" presStyleLbl="alignNode1" presStyleIdx="1" presStyleCnt="3">
        <dgm:presLayoutVars>
          <dgm:chMax val="0"/>
          <dgm:chPref val="0"/>
          <dgm:bulletEnabled val="1"/>
        </dgm:presLayoutVars>
      </dgm:prSet>
      <dgm:spPr/>
      <dgm:t>
        <a:bodyPr/>
        <a:lstStyle/>
        <a:p>
          <a:endParaRPr lang="en-US"/>
        </a:p>
      </dgm:t>
    </dgm:pt>
    <dgm:pt modelId="{3AF18D64-8F59-4014-A13E-A052882C2F91}" type="pres">
      <dgm:prSet presAssocID="{9A6AAE69-421B-449B-A1AF-783F718FDD64}" presName="desTx" presStyleLbl="alignAccFollowNode1" presStyleIdx="1" presStyleCnt="3">
        <dgm:presLayoutVars>
          <dgm:bulletEnabled val="1"/>
        </dgm:presLayoutVars>
      </dgm:prSet>
      <dgm:spPr/>
      <dgm:t>
        <a:bodyPr/>
        <a:lstStyle/>
        <a:p>
          <a:endParaRPr lang="en-US"/>
        </a:p>
      </dgm:t>
    </dgm:pt>
    <dgm:pt modelId="{B7856AE0-1D07-4B19-8A94-C8CA1433C1BA}" type="pres">
      <dgm:prSet presAssocID="{510089BF-19DB-407B-BD78-3185638817F2}" presName="space" presStyleCnt="0"/>
      <dgm:spPr/>
    </dgm:pt>
    <dgm:pt modelId="{4949C743-CCAE-4724-9365-BCBDDC69A5D9}" type="pres">
      <dgm:prSet presAssocID="{ACE250E3-791D-4211-A4B2-6104EF587298}" presName="composite" presStyleCnt="0"/>
      <dgm:spPr/>
    </dgm:pt>
    <dgm:pt modelId="{FCF5370E-30F7-4724-91AC-99263CC52B64}" type="pres">
      <dgm:prSet presAssocID="{ACE250E3-791D-4211-A4B2-6104EF587298}" presName="parTx" presStyleLbl="alignNode1" presStyleIdx="2" presStyleCnt="3">
        <dgm:presLayoutVars>
          <dgm:chMax val="0"/>
          <dgm:chPref val="0"/>
          <dgm:bulletEnabled val="1"/>
        </dgm:presLayoutVars>
      </dgm:prSet>
      <dgm:spPr/>
      <dgm:t>
        <a:bodyPr/>
        <a:lstStyle/>
        <a:p>
          <a:endParaRPr lang="en-US"/>
        </a:p>
      </dgm:t>
    </dgm:pt>
    <dgm:pt modelId="{5F33E6E0-8D01-42FD-9D35-1B270093FC4E}" type="pres">
      <dgm:prSet presAssocID="{ACE250E3-791D-4211-A4B2-6104EF587298}" presName="desTx" presStyleLbl="alignAccFollowNode1" presStyleIdx="2" presStyleCnt="3">
        <dgm:presLayoutVars>
          <dgm:bulletEnabled val="1"/>
        </dgm:presLayoutVars>
      </dgm:prSet>
      <dgm:spPr/>
      <dgm:t>
        <a:bodyPr/>
        <a:lstStyle/>
        <a:p>
          <a:endParaRPr lang="en-US"/>
        </a:p>
      </dgm:t>
    </dgm:pt>
  </dgm:ptLst>
  <dgm:cxnLst>
    <dgm:cxn modelId="{E78B8331-0DFF-44DC-907E-54754C26AD81}" srcId="{ACE250E3-791D-4211-A4B2-6104EF587298}" destId="{CD3F5A2A-3861-46F6-A04C-40D6D42B7E59}" srcOrd="0" destOrd="0" parTransId="{8781B448-C853-452D-BBE6-CB86605A6AA4}" sibTransId="{65C0579D-B943-4680-8B3D-7FA366726600}"/>
    <dgm:cxn modelId="{FE27BB39-7804-4039-9716-249B627A439C}" srcId="{821BCC8A-7E3B-40B7-80FC-8E6048A8210E}" destId="{63274758-F43D-4B97-BE4C-A1874B3BD7FF}" srcOrd="2" destOrd="0" parTransId="{74C9B880-CED7-4766-8A2B-DBA3D14AB413}" sibTransId="{A17577E9-34AF-4469-9191-6A25621B28E2}"/>
    <dgm:cxn modelId="{6ECEEC0E-3D9A-4397-AF27-A8E5B32AF601}" type="presOf" srcId="{BB464053-6F22-48F2-8958-02E7FD55C9D4}" destId="{539BE172-AFB8-4F4D-8ECD-8DADA2031208}" srcOrd="0" destOrd="0" presId="urn:microsoft.com/office/officeart/2005/8/layout/hList1"/>
    <dgm:cxn modelId="{A2AA18EC-C788-40BC-8A73-EAD0FF399627}" srcId="{BB464053-6F22-48F2-8958-02E7FD55C9D4}" destId="{9A6AAE69-421B-449B-A1AF-783F718FDD64}" srcOrd="1" destOrd="0" parTransId="{476EB5EF-81D1-4959-86B7-F54C773C6322}" sibTransId="{510089BF-19DB-407B-BD78-3185638817F2}"/>
    <dgm:cxn modelId="{AE4AEA6A-9849-43ED-B188-2DE5C424CA4A}" type="presOf" srcId="{95391F75-4BB2-4176-9C55-79BCEDE199D9}" destId="{3AF18D64-8F59-4014-A13E-A052882C2F91}" srcOrd="0" destOrd="1" presId="urn:microsoft.com/office/officeart/2005/8/layout/hList1"/>
    <dgm:cxn modelId="{6E643272-AE71-4585-AA82-B91ABED6E44B}" srcId="{9A6AAE69-421B-449B-A1AF-783F718FDD64}" destId="{F32C6E64-0672-4C2C-BDD8-B0B1E3B71D0A}" srcOrd="0" destOrd="0" parTransId="{7F04823A-2F45-4557-A2DA-B91E3A8E1F4B}" sibTransId="{A363CD55-2406-4937-AFA9-CB7D7FB549B7}"/>
    <dgm:cxn modelId="{2ABE7BE1-D1A6-416C-9722-9E37DF009E36}" type="presOf" srcId="{ACE250E3-791D-4211-A4B2-6104EF587298}" destId="{FCF5370E-30F7-4724-91AC-99263CC52B64}" srcOrd="0" destOrd="0" presId="urn:microsoft.com/office/officeart/2005/8/layout/hList1"/>
    <dgm:cxn modelId="{60365AEA-3B4B-4249-A129-4E1233F6A8AC}" type="presOf" srcId="{4C599CF6-7E75-4A94-BC6D-A7CEA25B3941}" destId="{5F33E6E0-8D01-42FD-9D35-1B270093FC4E}" srcOrd="0" destOrd="1" presId="urn:microsoft.com/office/officeart/2005/8/layout/hList1"/>
    <dgm:cxn modelId="{1BB0D601-D6C8-4561-A933-52EE5A588BD0}" type="presOf" srcId="{9A6AAE69-421B-449B-A1AF-783F718FDD64}" destId="{A21A5D92-DE1B-4981-A8E0-30066AFAB884}" srcOrd="0" destOrd="0" presId="urn:microsoft.com/office/officeart/2005/8/layout/hList1"/>
    <dgm:cxn modelId="{AE7742FA-9567-49B1-B17E-0790AB27C906}" srcId="{BB464053-6F22-48F2-8958-02E7FD55C9D4}" destId="{ACE250E3-791D-4211-A4B2-6104EF587298}" srcOrd="2" destOrd="0" parTransId="{43D4328E-779D-4485-BAAC-75BD69CCBFC0}" sibTransId="{5BDE1EEB-401A-4668-B881-9105258D509B}"/>
    <dgm:cxn modelId="{1744E937-75C2-4598-B3F9-70BC95C9862B}" srcId="{821BCC8A-7E3B-40B7-80FC-8E6048A8210E}" destId="{2A846EF4-7FA2-4BAF-864A-927DC58519E6}" srcOrd="1" destOrd="0" parTransId="{C762B75C-1D27-47D6-B452-AFA0512F11DE}" sibTransId="{72FA4C8B-8F7E-43DF-B16E-776E0F55DDBE}"/>
    <dgm:cxn modelId="{E833E79D-EC43-448E-B623-F8D039702CA7}" type="presOf" srcId="{63274758-F43D-4B97-BE4C-A1874B3BD7FF}" destId="{D9DA64A7-19BE-41C4-B576-D22725086314}" srcOrd="0" destOrd="2" presId="urn:microsoft.com/office/officeart/2005/8/layout/hList1"/>
    <dgm:cxn modelId="{34011D95-905C-48DB-9AF9-53F5D0FB1E06}" type="presOf" srcId="{F32C6E64-0672-4C2C-BDD8-B0B1E3B71D0A}" destId="{3AF18D64-8F59-4014-A13E-A052882C2F91}" srcOrd="0" destOrd="0" presId="urn:microsoft.com/office/officeart/2005/8/layout/hList1"/>
    <dgm:cxn modelId="{2051B845-F171-4CC8-A1B1-B71DC4090E9A}" type="presOf" srcId="{821BCC8A-7E3B-40B7-80FC-8E6048A8210E}" destId="{B1EDE477-84B7-4231-82A1-3A0DA1C21E43}" srcOrd="0" destOrd="0" presId="urn:microsoft.com/office/officeart/2005/8/layout/hList1"/>
    <dgm:cxn modelId="{1F082DCE-E4D1-40EE-A15A-42420644C4D7}" type="presOf" srcId="{6AE79918-E948-4ED0-9DA9-C29C00F1DBE8}" destId="{D9DA64A7-19BE-41C4-B576-D22725086314}" srcOrd="0" destOrd="0" presId="urn:microsoft.com/office/officeart/2005/8/layout/hList1"/>
    <dgm:cxn modelId="{AB9479BC-0DB0-4759-A05A-BCA23A591F43}" srcId="{ACE250E3-791D-4211-A4B2-6104EF587298}" destId="{8F24DC7D-1C57-43F3-A2DB-EDD6D45EDCE2}" srcOrd="2" destOrd="0" parTransId="{68C522AA-3B3F-40FA-8914-D38ECA84A13B}" sibTransId="{1A99D84C-002E-4AE3-A5CE-1414985E377A}"/>
    <dgm:cxn modelId="{F51C87D7-1A02-4AFF-BAAC-BBDFC329AF71}" type="presOf" srcId="{8F24DC7D-1C57-43F3-A2DB-EDD6D45EDCE2}" destId="{5F33E6E0-8D01-42FD-9D35-1B270093FC4E}" srcOrd="0" destOrd="2" presId="urn:microsoft.com/office/officeart/2005/8/layout/hList1"/>
    <dgm:cxn modelId="{8C5EA3C7-1FD1-4FA8-8D82-716D135CCA07}" type="presOf" srcId="{2A846EF4-7FA2-4BAF-864A-927DC58519E6}" destId="{D9DA64A7-19BE-41C4-B576-D22725086314}" srcOrd="0" destOrd="1" presId="urn:microsoft.com/office/officeart/2005/8/layout/hList1"/>
    <dgm:cxn modelId="{27348CC9-46AC-4C40-985F-5ED8EA4A0642}" srcId="{821BCC8A-7E3B-40B7-80FC-8E6048A8210E}" destId="{6AE79918-E948-4ED0-9DA9-C29C00F1DBE8}" srcOrd="0" destOrd="0" parTransId="{29FCD97B-264B-4E16-9FD0-CB067E7CF33A}" sibTransId="{D5F74DA8-022E-4B7F-9363-652F350EDEED}"/>
    <dgm:cxn modelId="{1E6FAFDF-56C6-40A8-8ED3-DAC944A5FB94}" srcId="{9A6AAE69-421B-449B-A1AF-783F718FDD64}" destId="{95391F75-4BB2-4176-9C55-79BCEDE199D9}" srcOrd="1" destOrd="0" parTransId="{98169092-A913-40DF-A14D-FF0EE22CB76B}" sibTransId="{97B91A82-3301-4D1E-B49A-5E82E2B11340}"/>
    <dgm:cxn modelId="{FD50E2DB-CEBB-48B3-BF9A-E64D897D17BE}" type="presOf" srcId="{CD3F5A2A-3861-46F6-A04C-40D6D42B7E59}" destId="{5F33E6E0-8D01-42FD-9D35-1B270093FC4E}" srcOrd="0" destOrd="0" presId="urn:microsoft.com/office/officeart/2005/8/layout/hList1"/>
    <dgm:cxn modelId="{5B3A85F4-771C-44B8-95BA-159CE934A293}" srcId="{BB464053-6F22-48F2-8958-02E7FD55C9D4}" destId="{821BCC8A-7E3B-40B7-80FC-8E6048A8210E}" srcOrd="0" destOrd="0" parTransId="{F561508F-87EC-4A30-94FA-B786DF648D8F}" sibTransId="{B5AF9AB8-D8D3-4DBA-9CB7-022E7322AE8D}"/>
    <dgm:cxn modelId="{933A1277-097A-4F87-88E0-53F9654A3A18}" srcId="{ACE250E3-791D-4211-A4B2-6104EF587298}" destId="{4C599CF6-7E75-4A94-BC6D-A7CEA25B3941}" srcOrd="1" destOrd="0" parTransId="{1F102D14-5165-4153-9790-207FDE45CA9C}" sibTransId="{5F9FA2E8-D0C3-45F7-A52B-5D788E30E596}"/>
    <dgm:cxn modelId="{AAE6730A-E188-4537-BBFA-C37EC57554A6}" type="presParOf" srcId="{539BE172-AFB8-4F4D-8ECD-8DADA2031208}" destId="{3E7598F8-0041-439B-9E81-9645F645185F}" srcOrd="0" destOrd="0" presId="urn:microsoft.com/office/officeart/2005/8/layout/hList1"/>
    <dgm:cxn modelId="{E1099F62-85A6-4CB3-99A1-2CEBADD96162}" type="presParOf" srcId="{3E7598F8-0041-439B-9E81-9645F645185F}" destId="{B1EDE477-84B7-4231-82A1-3A0DA1C21E43}" srcOrd="0" destOrd="0" presId="urn:microsoft.com/office/officeart/2005/8/layout/hList1"/>
    <dgm:cxn modelId="{1CB2C8AE-D5CF-4931-A0E3-74E0BB2F685E}" type="presParOf" srcId="{3E7598F8-0041-439B-9E81-9645F645185F}" destId="{D9DA64A7-19BE-41C4-B576-D22725086314}" srcOrd="1" destOrd="0" presId="urn:microsoft.com/office/officeart/2005/8/layout/hList1"/>
    <dgm:cxn modelId="{99DBBC52-B462-49D5-8AE6-7088EEB6022C}" type="presParOf" srcId="{539BE172-AFB8-4F4D-8ECD-8DADA2031208}" destId="{5F1C1DED-6984-47BC-81E2-2F74049DD72B}" srcOrd="1" destOrd="0" presId="urn:microsoft.com/office/officeart/2005/8/layout/hList1"/>
    <dgm:cxn modelId="{5C264E88-9271-4B6E-98C7-B7EA47D9FB7C}" type="presParOf" srcId="{539BE172-AFB8-4F4D-8ECD-8DADA2031208}" destId="{ABF1F4D3-548C-40BD-BF33-1DA235BFF0F0}" srcOrd="2" destOrd="0" presId="urn:microsoft.com/office/officeart/2005/8/layout/hList1"/>
    <dgm:cxn modelId="{2408E0C1-D957-4D01-AE3A-7EACB2FC17B2}" type="presParOf" srcId="{ABF1F4D3-548C-40BD-BF33-1DA235BFF0F0}" destId="{A21A5D92-DE1B-4981-A8E0-30066AFAB884}" srcOrd="0" destOrd="0" presId="urn:microsoft.com/office/officeart/2005/8/layout/hList1"/>
    <dgm:cxn modelId="{5F86BB4F-6BC1-4218-9392-2827D534967F}" type="presParOf" srcId="{ABF1F4D3-548C-40BD-BF33-1DA235BFF0F0}" destId="{3AF18D64-8F59-4014-A13E-A052882C2F91}" srcOrd="1" destOrd="0" presId="urn:microsoft.com/office/officeart/2005/8/layout/hList1"/>
    <dgm:cxn modelId="{7B6070A1-5113-407A-9A32-ECBA15EAF135}" type="presParOf" srcId="{539BE172-AFB8-4F4D-8ECD-8DADA2031208}" destId="{B7856AE0-1D07-4B19-8A94-C8CA1433C1BA}" srcOrd="3" destOrd="0" presId="urn:microsoft.com/office/officeart/2005/8/layout/hList1"/>
    <dgm:cxn modelId="{C461309D-75A8-45F2-B2EC-D8A573B0A30C}" type="presParOf" srcId="{539BE172-AFB8-4F4D-8ECD-8DADA2031208}" destId="{4949C743-CCAE-4724-9365-BCBDDC69A5D9}" srcOrd="4" destOrd="0" presId="urn:microsoft.com/office/officeart/2005/8/layout/hList1"/>
    <dgm:cxn modelId="{5B95F855-7D8D-43A1-B8AE-446F140D31D1}" type="presParOf" srcId="{4949C743-CCAE-4724-9365-BCBDDC69A5D9}" destId="{FCF5370E-30F7-4724-91AC-99263CC52B64}" srcOrd="0" destOrd="0" presId="urn:microsoft.com/office/officeart/2005/8/layout/hList1"/>
    <dgm:cxn modelId="{38020C6C-7182-4A7D-976A-B2130A80F953}" type="presParOf" srcId="{4949C743-CCAE-4724-9365-BCBDDC69A5D9}" destId="{5F33E6E0-8D01-42FD-9D35-1B270093FC4E}"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ADDC383-D209-4CC4-BBF0-670A71F79C98}"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11C80D7C-5ED2-4DC8-AB7C-B17D8E7E99CB}">
      <dgm:prSet/>
      <dgm:spPr/>
      <dgm:t>
        <a:bodyPr/>
        <a:lstStyle/>
        <a:p>
          <a:r>
            <a:rPr lang="en-US"/>
            <a:t>Rate of ERAS Prescription	Goal：&gt;80	%</a:t>
          </a:r>
        </a:p>
      </dgm:t>
    </dgm:pt>
    <dgm:pt modelId="{B34E81B7-72C2-4D7C-B990-E99E8134CC76}" type="parTrans" cxnId="{E537BC2C-C18B-47E2-86F7-59CD510F072C}">
      <dgm:prSet/>
      <dgm:spPr/>
      <dgm:t>
        <a:bodyPr/>
        <a:lstStyle/>
        <a:p>
          <a:endParaRPr lang="en-US"/>
        </a:p>
      </dgm:t>
    </dgm:pt>
    <dgm:pt modelId="{1B98D2AE-EE11-412F-A894-AEC1F9B84AE0}" type="sibTrans" cxnId="{E537BC2C-C18B-47E2-86F7-59CD510F072C}">
      <dgm:prSet/>
      <dgm:spPr/>
      <dgm:t>
        <a:bodyPr/>
        <a:lstStyle/>
        <a:p>
          <a:endParaRPr lang="en-US"/>
        </a:p>
      </dgm:t>
    </dgm:pt>
    <dgm:pt modelId="{99E952D8-DB53-47E6-BCDC-AD3A15192DEF}">
      <dgm:prSet/>
      <dgm:spPr/>
      <dgm:t>
        <a:bodyPr/>
        <a:lstStyle/>
        <a:p>
          <a:r>
            <a:rPr lang="en-US"/>
            <a:t>Numerator: Number of surgical pts with accurate ERAS medical orders	</a:t>
          </a:r>
        </a:p>
      </dgm:t>
    </dgm:pt>
    <dgm:pt modelId="{9505B47B-63A8-41E4-9DD2-654CA5C22115}" type="parTrans" cxnId="{D0A89514-617A-413D-864A-FEBF3B1BD998}">
      <dgm:prSet/>
      <dgm:spPr/>
      <dgm:t>
        <a:bodyPr/>
        <a:lstStyle/>
        <a:p>
          <a:endParaRPr lang="en-US"/>
        </a:p>
      </dgm:t>
    </dgm:pt>
    <dgm:pt modelId="{3DE517EE-0A70-474E-9C98-597388E85366}" type="sibTrans" cxnId="{D0A89514-617A-413D-864A-FEBF3B1BD998}">
      <dgm:prSet/>
      <dgm:spPr/>
      <dgm:t>
        <a:bodyPr/>
        <a:lstStyle/>
        <a:p>
          <a:endParaRPr lang="en-US"/>
        </a:p>
      </dgm:t>
    </dgm:pt>
    <dgm:pt modelId="{275F1DD7-CCF0-4DFC-93B6-D66A9D530281}">
      <dgm:prSet/>
      <dgm:spPr/>
      <dgm:t>
        <a:bodyPr/>
        <a:lstStyle/>
        <a:p>
          <a:r>
            <a:rPr lang="en-US"/>
            <a:t>Denominator:	Number of surgical pts that should have ERAS medical orders	</a:t>
          </a:r>
        </a:p>
      </dgm:t>
    </dgm:pt>
    <dgm:pt modelId="{E503FFC7-CAB2-41C5-986F-18DBA7EEFC9B}" type="parTrans" cxnId="{F59395C6-A48D-48ED-94BD-2479B0D4A486}">
      <dgm:prSet/>
      <dgm:spPr/>
      <dgm:t>
        <a:bodyPr/>
        <a:lstStyle/>
        <a:p>
          <a:endParaRPr lang="en-US"/>
        </a:p>
      </dgm:t>
    </dgm:pt>
    <dgm:pt modelId="{BA8C6F4B-9F02-4926-A394-CD0079EC797F}" type="sibTrans" cxnId="{F59395C6-A48D-48ED-94BD-2479B0D4A486}">
      <dgm:prSet/>
      <dgm:spPr/>
      <dgm:t>
        <a:bodyPr/>
        <a:lstStyle/>
        <a:p>
          <a:endParaRPr lang="en-US"/>
        </a:p>
      </dgm:t>
    </dgm:pt>
    <dgm:pt modelId="{C53BB871-A23E-434F-8B17-C8EB9761326F}">
      <dgm:prSet/>
      <dgm:spPr/>
      <dgm:t>
        <a:bodyPr/>
        <a:lstStyle/>
        <a:p>
          <a:r>
            <a:rPr lang="en-US"/>
            <a:t>Data Collecting Frequency □daily □ weekly  □ monthly □ other_______________	</a:t>
          </a:r>
        </a:p>
      </dgm:t>
    </dgm:pt>
    <dgm:pt modelId="{6C2BD64D-B010-4EAA-A668-D59867679342}" type="parTrans" cxnId="{2A5F3EBB-EF8F-48BA-804B-AC7DC02AFA8E}">
      <dgm:prSet/>
      <dgm:spPr/>
      <dgm:t>
        <a:bodyPr/>
        <a:lstStyle/>
        <a:p>
          <a:endParaRPr lang="en-US"/>
        </a:p>
      </dgm:t>
    </dgm:pt>
    <dgm:pt modelId="{9498A35A-C016-44B2-B8FA-F2096D450B57}" type="sibTrans" cxnId="{2A5F3EBB-EF8F-48BA-804B-AC7DC02AFA8E}">
      <dgm:prSet/>
      <dgm:spPr/>
      <dgm:t>
        <a:bodyPr/>
        <a:lstStyle/>
        <a:p>
          <a:endParaRPr lang="en-US"/>
        </a:p>
      </dgm:t>
    </dgm:pt>
    <dgm:pt modelId="{7F72FCE6-2EB6-4621-801B-E6BEC06B3312}" type="pres">
      <dgm:prSet presAssocID="{8ADDC383-D209-4CC4-BBF0-670A71F79C98}" presName="linear" presStyleCnt="0">
        <dgm:presLayoutVars>
          <dgm:animLvl val="lvl"/>
          <dgm:resizeHandles val="exact"/>
        </dgm:presLayoutVars>
      </dgm:prSet>
      <dgm:spPr/>
      <dgm:t>
        <a:bodyPr/>
        <a:lstStyle/>
        <a:p>
          <a:endParaRPr lang="en-US"/>
        </a:p>
      </dgm:t>
    </dgm:pt>
    <dgm:pt modelId="{AA5E68B4-A488-4D0D-B9F1-40E7E7FCC0AE}" type="pres">
      <dgm:prSet presAssocID="{11C80D7C-5ED2-4DC8-AB7C-B17D8E7E99CB}" presName="parentText" presStyleLbl="node1" presStyleIdx="0" presStyleCnt="4">
        <dgm:presLayoutVars>
          <dgm:chMax val="0"/>
          <dgm:bulletEnabled val="1"/>
        </dgm:presLayoutVars>
      </dgm:prSet>
      <dgm:spPr/>
      <dgm:t>
        <a:bodyPr/>
        <a:lstStyle/>
        <a:p>
          <a:endParaRPr lang="en-US"/>
        </a:p>
      </dgm:t>
    </dgm:pt>
    <dgm:pt modelId="{5B02FAB6-18A2-4617-B1A6-9AC38E022EDC}" type="pres">
      <dgm:prSet presAssocID="{1B98D2AE-EE11-412F-A894-AEC1F9B84AE0}" presName="spacer" presStyleCnt="0"/>
      <dgm:spPr/>
    </dgm:pt>
    <dgm:pt modelId="{96B6D61C-FCED-4344-809F-AE1B57B630EF}" type="pres">
      <dgm:prSet presAssocID="{99E952D8-DB53-47E6-BCDC-AD3A15192DEF}" presName="parentText" presStyleLbl="node1" presStyleIdx="1" presStyleCnt="4">
        <dgm:presLayoutVars>
          <dgm:chMax val="0"/>
          <dgm:bulletEnabled val="1"/>
        </dgm:presLayoutVars>
      </dgm:prSet>
      <dgm:spPr/>
      <dgm:t>
        <a:bodyPr/>
        <a:lstStyle/>
        <a:p>
          <a:endParaRPr lang="en-US"/>
        </a:p>
      </dgm:t>
    </dgm:pt>
    <dgm:pt modelId="{3E8C6A3E-150C-442C-A317-7D6A9BA2289D}" type="pres">
      <dgm:prSet presAssocID="{3DE517EE-0A70-474E-9C98-597388E85366}" presName="spacer" presStyleCnt="0"/>
      <dgm:spPr/>
    </dgm:pt>
    <dgm:pt modelId="{9E052B07-ACB6-4B11-A139-349AACFC500D}" type="pres">
      <dgm:prSet presAssocID="{275F1DD7-CCF0-4DFC-93B6-D66A9D530281}" presName="parentText" presStyleLbl="node1" presStyleIdx="2" presStyleCnt="4">
        <dgm:presLayoutVars>
          <dgm:chMax val="0"/>
          <dgm:bulletEnabled val="1"/>
        </dgm:presLayoutVars>
      </dgm:prSet>
      <dgm:spPr/>
      <dgm:t>
        <a:bodyPr/>
        <a:lstStyle/>
        <a:p>
          <a:endParaRPr lang="en-US"/>
        </a:p>
      </dgm:t>
    </dgm:pt>
    <dgm:pt modelId="{F0BD4FC8-1DCE-4DD2-8AC3-04BC913E7BE5}" type="pres">
      <dgm:prSet presAssocID="{BA8C6F4B-9F02-4926-A394-CD0079EC797F}" presName="spacer" presStyleCnt="0"/>
      <dgm:spPr/>
    </dgm:pt>
    <dgm:pt modelId="{82B0412C-DCE8-4997-875F-42C4E0AA56A6}" type="pres">
      <dgm:prSet presAssocID="{C53BB871-A23E-434F-8B17-C8EB9761326F}" presName="parentText" presStyleLbl="node1" presStyleIdx="3" presStyleCnt="4">
        <dgm:presLayoutVars>
          <dgm:chMax val="0"/>
          <dgm:bulletEnabled val="1"/>
        </dgm:presLayoutVars>
      </dgm:prSet>
      <dgm:spPr/>
      <dgm:t>
        <a:bodyPr/>
        <a:lstStyle/>
        <a:p>
          <a:endParaRPr lang="en-US"/>
        </a:p>
      </dgm:t>
    </dgm:pt>
  </dgm:ptLst>
  <dgm:cxnLst>
    <dgm:cxn modelId="{A0ED55A2-B6E1-4DB8-884F-B9B8E2D42F82}" type="presOf" srcId="{8ADDC383-D209-4CC4-BBF0-670A71F79C98}" destId="{7F72FCE6-2EB6-4621-801B-E6BEC06B3312}" srcOrd="0" destOrd="0" presId="urn:microsoft.com/office/officeart/2005/8/layout/vList2"/>
    <dgm:cxn modelId="{2E5BD9C2-F78A-4FBD-8651-1B6F20AA1A73}" type="presOf" srcId="{99E952D8-DB53-47E6-BCDC-AD3A15192DEF}" destId="{96B6D61C-FCED-4344-809F-AE1B57B630EF}" srcOrd="0" destOrd="0" presId="urn:microsoft.com/office/officeart/2005/8/layout/vList2"/>
    <dgm:cxn modelId="{C74D321A-F3C9-4D89-91A7-4B8AB6310C3F}" type="presOf" srcId="{C53BB871-A23E-434F-8B17-C8EB9761326F}" destId="{82B0412C-DCE8-4997-875F-42C4E0AA56A6}" srcOrd="0" destOrd="0" presId="urn:microsoft.com/office/officeart/2005/8/layout/vList2"/>
    <dgm:cxn modelId="{D0A89514-617A-413D-864A-FEBF3B1BD998}" srcId="{8ADDC383-D209-4CC4-BBF0-670A71F79C98}" destId="{99E952D8-DB53-47E6-BCDC-AD3A15192DEF}" srcOrd="1" destOrd="0" parTransId="{9505B47B-63A8-41E4-9DD2-654CA5C22115}" sibTransId="{3DE517EE-0A70-474E-9C98-597388E85366}"/>
    <dgm:cxn modelId="{2A5F3EBB-EF8F-48BA-804B-AC7DC02AFA8E}" srcId="{8ADDC383-D209-4CC4-BBF0-670A71F79C98}" destId="{C53BB871-A23E-434F-8B17-C8EB9761326F}" srcOrd="3" destOrd="0" parTransId="{6C2BD64D-B010-4EAA-A668-D59867679342}" sibTransId="{9498A35A-C016-44B2-B8FA-F2096D450B57}"/>
    <dgm:cxn modelId="{F59395C6-A48D-48ED-94BD-2479B0D4A486}" srcId="{8ADDC383-D209-4CC4-BBF0-670A71F79C98}" destId="{275F1DD7-CCF0-4DFC-93B6-D66A9D530281}" srcOrd="2" destOrd="0" parTransId="{E503FFC7-CAB2-41C5-986F-18DBA7EEFC9B}" sibTransId="{BA8C6F4B-9F02-4926-A394-CD0079EC797F}"/>
    <dgm:cxn modelId="{E537BC2C-C18B-47E2-86F7-59CD510F072C}" srcId="{8ADDC383-D209-4CC4-BBF0-670A71F79C98}" destId="{11C80D7C-5ED2-4DC8-AB7C-B17D8E7E99CB}" srcOrd="0" destOrd="0" parTransId="{B34E81B7-72C2-4D7C-B990-E99E8134CC76}" sibTransId="{1B98D2AE-EE11-412F-A894-AEC1F9B84AE0}"/>
    <dgm:cxn modelId="{8D639D07-36DE-4835-9F4D-77D2F0B14236}" type="presOf" srcId="{11C80D7C-5ED2-4DC8-AB7C-B17D8E7E99CB}" destId="{AA5E68B4-A488-4D0D-B9F1-40E7E7FCC0AE}" srcOrd="0" destOrd="0" presId="urn:microsoft.com/office/officeart/2005/8/layout/vList2"/>
    <dgm:cxn modelId="{AF3EE795-CC9B-43FF-84DC-3A56EA447190}" type="presOf" srcId="{275F1DD7-CCF0-4DFC-93B6-D66A9D530281}" destId="{9E052B07-ACB6-4B11-A139-349AACFC500D}" srcOrd="0" destOrd="0" presId="urn:microsoft.com/office/officeart/2005/8/layout/vList2"/>
    <dgm:cxn modelId="{84134178-5A5C-4EE1-AE4C-7389C24A3744}" type="presParOf" srcId="{7F72FCE6-2EB6-4621-801B-E6BEC06B3312}" destId="{AA5E68B4-A488-4D0D-B9F1-40E7E7FCC0AE}" srcOrd="0" destOrd="0" presId="urn:microsoft.com/office/officeart/2005/8/layout/vList2"/>
    <dgm:cxn modelId="{837C8074-8DAA-4837-BD17-931199FD3039}" type="presParOf" srcId="{7F72FCE6-2EB6-4621-801B-E6BEC06B3312}" destId="{5B02FAB6-18A2-4617-B1A6-9AC38E022EDC}" srcOrd="1" destOrd="0" presId="urn:microsoft.com/office/officeart/2005/8/layout/vList2"/>
    <dgm:cxn modelId="{009301F6-0A77-46AC-802B-4F817E042775}" type="presParOf" srcId="{7F72FCE6-2EB6-4621-801B-E6BEC06B3312}" destId="{96B6D61C-FCED-4344-809F-AE1B57B630EF}" srcOrd="2" destOrd="0" presId="urn:microsoft.com/office/officeart/2005/8/layout/vList2"/>
    <dgm:cxn modelId="{05D2B248-6895-40EF-8FB4-CA4BB72E2934}" type="presParOf" srcId="{7F72FCE6-2EB6-4621-801B-E6BEC06B3312}" destId="{3E8C6A3E-150C-442C-A317-7D6A9BA2289D}" srcOrd="3" destOrd="0" presId="urn:microsoft.com/office/officeart/2005/8/layout/vList2"/>
    <dgm:cxn modelId="{61BB405F-23E6-4BD8-9A95-D3C451137C92}" type="presParOf" srcId="{7F72FCE6-2EB6-4621-801B-E6BEC06B3312}" destId="{9E052B07-ACB6-4B11-A139-349AACFC500D}" srcOrd="4" destOrd="0" presId="urn:microsoft.com/office/officeart/2005/8/layout/vList2"/>
    <dgm:cxn modelId="{C97AADEE-9094-4BCC-8E7E-32B3400407DF}" type="presParOf" srcId="{7F72FCE6-2EB6-4621-801B-E6BEC06B3312}" destId="{F0BD4FC8-1DCE-4DD2-8AC3-04BC913E7BE5}" srcOrd="5" destOrd="0" presId="urn:microsoft.com/office/officeart/2005/8/layout/vList2"/>
    <dgm:cxn modelId="{78D8FB63-B851-4676-A70C-763BDD1C5CE8}" type="presParOf" srcId="{7F72FCE6-2EB6-4621-801B-E6BEC06B3312}" destId="{82B0412C-DCE8-4997-875F-42C4E0AA56A6}"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33EF5A6-E18C-4377-9BEF-B2EE6C3FB12F}"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9D3AB498-695C-407B-B7FE-355CF4DBF7DC}">
      <dgm:prSet/>
      <dgm:spPr/>
      <dgm:t>
        <a:bodyPr/>
        <a:lstStyle/>
        <a:p>
          <a:r>
            <a:rPr lang="en-US"/>
            <a:t>Post-OP Length of Hospital Day	Goal：-15%</a:t>
          </a:r>
        </a:p>
      </dgm:t>
    </dgm:pt>
    <dgm:pt modelId="{963441AB-080E-42AA-8A2B-19260B82DFC4}" type="parTrans" cxnId="{71B348A3-F651-433B-ADA3-CBE7102D7044}">
      <dgm:prSet/>
      <dgm:spPr/>
      <dgm:t>
        <a:bodyPr/>
        <a:lstStyle/>
        <a:p>
          <a:endParaRPr lang="en-US"/>
        </a:p>
      </dgm:t>
    </dgm:pt>
    <dgm:pt modelId="{9546E492-7F48-46DB-BE82-438D696E4472}" type="sibTrans" cxnId="{71B348A3-F651-433B-ADA3-CBE7102D7044}">
      <dgm:prSet/>
      <dgm:spPr/>
      <dgm:t>
        <a:bodyPr/>
        <a:lstStyle/>
        <a:p>
          <a:endParaRPr lang="en-US"/>
        </a:p>
      </dgm:t>
    </dgm:pt>
    <dgm:pt modelId="{854D9006-75EF-4085-86FC-E201496D7427}">
      <dgm:prSet/>
      <dgm:spPr/>
      <dgm:t>
        <a:bodyPr/>
        <a:lstStyle/>
        <a:p>
          <a:r>
            <a:rPr lang="en-US"/>
            <a:t>Numerator: Length of hospital day after surgery	</a:t>
          </a:r>
        </a:p>
      </dgm:t>
    </dgm:pt>
    <dgm:pt modelId="{0E0BABF7-B125-4CF7-822F-A968E0A4AB88}" type="parTrans" cxnId="{7A31E79D-BF9E-4431-9476-9DC45DDE3D0B}">
      <dgm:prSet/>
      <dgm:spPr/>
      <dgm:t>
        <a:bodyPr/>
        <a:lstStyle/>
        <a:p>
          <a:endParaRPr lang="en-US"/>
        </a:p>
      </dgm:t>
    </dgm:pt>
    <dgm:pt modelId="{71F9D1A2-364A-4EBF-AD49-A6C66384704A}" type="sibTrans" cxnId="{7A31E79D-BF9E-4431-9476-9DC45DDE3D0B}">
      <dgm:prSet/>
      <dgm:spPr/>
      <dgm:t>
        <a:bodyPr/>
        <a:lstStyle/>
        <a:p>
          <a:endParaRPr lang="en-US"/>
        </a:p>
      </dgm:t>
    </dgm:pt>
    <dgm:pt modelId="{F38BDCEA-0C95-42C5-9412-77FA01AB0C39}">
      <dgm:prSet/>
      <dgm:spPr/>
      <dgm:t>
        <a:bodyPr/>
        <a:lstStyle/>
        <a:p>
          <a:r>
            <a:rPr lang="en-US"/>
            <a:t>Denominator: Total number of surgical pts	</a:t>
          </a:r>
        </a:p>
      </dgm:t>
    </dgm:pt>
    <dgm:pt modelId="{F6262C3B-0819-407C-91CA-5CE5C1F73589}" type="parTrans" cxnId="{2CEE333E-9240-4553-80DC-7AA9C9354033}">
      <dgm:prSet/>
      <dgm:spPr/>
      <dgm:t>
        <a:bodyPr/>
        <a:lstStyle/>
        <a:p>
          <a:endParaRPr lang="en-US"/>
        </a:p>
      </dgm:t>
    </dgm:pt>
    <dgm:pt modelId="{CEE4FC85-1A35-41EC-B235-83F0F69BF829}" type="sibTrans" cxnId="{2CEE333E-9240-4553-80DC-7AA9C9354033}">
      <dgm:prSet/>
      <dgm:spPr/>
      <dgm:t>
        <a:bodyPr/>
        <a:lstStyle/>
        <a:p>
          <a:endParaRPr lang="en-US"/>
        </a:p>
      </dgm:t>
    </dgm:pt>
    <dgm:pt modelId="{9C7936A8-6AA2-44DE-90E5-A34F82C434B2}">
      <dgm:prSet/>
      <dgm:spPr/>
      <dgm:t>
        <a:bodyPr/>
        <a:lstStyle/>
        <a:p>
          <a:r>
            <a:rPr lang="en-US"/>
            <a:t>Data Collecting Frequency □daily □ weekly  □ monthly □ other_______________	</a:t>
          </a:r>
        </a:p>
      </dgm:t>
    </dgm:pt>
    <dgm:pt modelId="{E00F55AE-2B69-4957-9A57-D17226BFE553}" type="parTrans" cxnId="{50F4C8EF-19BD-46A5-833F-809BA40A840C}">
      <dgm:prSet/>
      <dgm:spPr/>
      <dgm:t>
        <a:bodyPr/>
        <a:lstStyle/>
        <a:p>
          <a:endParaRPr lang="en-US"/>
        </a:p>
      </dgm:t>
    </dgm:pt>
    <dgm:pt modelId="{F2836C55-7AB0-490C-9AC6-6F198EB74B55}" type="sibTrans" cxnId="{50F4C8EF-19BD-46A5-833F-809BA40A840C}">
      <dgm:prSet/>
      <dgm:spPr/>
      <dgm:t>
        <a:bodyPr/>
        <a:lstStyle/>
        <a:p>
          <a:endParaRPr lang="en-US"/>
        </a:p>
      </dgm:t>
    </dgm:pt>
    <dgm:pt modelId="{D6CC755B-A4D2-41D8-8BCA-06995A3E9625}" type="pres">
      <dgm:prSet presAssocID="{333EF5A6-E18C-4377-9BEF-B2EE6C3FB12F}" presName="linear" presStyleCnt="0">
        <dgm:presLayoutVars>
          <dgm:animLvl val="lvl"/>
          <dgm:resizeHandles val="exact"/>
        </dgm:presLayoutVars>
      </dgm:prSet>
      <dgm:spPr/>
      <dgm:t>
        <a:bodyPr/>
        <a:lstStyle/>
        <a:p>
          <a:endParaRPr lang="en-US"/>
        </a:p>
      </dgm:t>
    </dgm:pt>
    <dgm:pt modelId="{6F2B1B44-348C-4735-A3A7-5BC51D9D3D00}" type="pres">
      <dgm:prSet presAssocID="{9D3AB498-695C-407B-B7FE-355CF4DBF7DC}" presName="parentText" presStyleLbl="node1" presStyleIdx="0" presStyleCnt="4">
        <dgm:presLayoutVars>
          <dgm:chMax val="0"/>
          <dgm:bulletEnabled val="1"/>
        </dgm:presLayoutVars>
      </dgm:prSet>
      <dgm:spPr/>
      <dgm:t>
        <a:bodyPr/>
        <a:lstStyle/>
        <a:p>
          <a:endParaRPr lang="en-US"/>
        </a:p>
      </dgm:t>
    </dgm:pt>
    <dgm:pt modelId="{6E1AD153-1649-4A87-93F2-2ABF547DF5A8}" type="pres">
      <dgm:prSet presAssocID="{9546E492-7F48-46DB-BE82-438D696E4472}" presName="spacer" presStyleCnt="0"/>
      <dgm:spPr/>
    </dgm:pt>
    <dgm:pt modelId="{0E4B7611-6E97-415F-BBD0-DC844DB7AEBD}" type="pres">
      <dgm:prSet presAssocID="{854D9006-75EF-4085-86FC-E201496D7427}" presName="parentText" presStyleLbl="node1" presStyleIdx="1" presStyleCnt="4">
        <dgm:presLayoutVars>
          <dgm:chMax val="0"/>
          <dgm:bulletEnabled val="1"/>
        </dgm:presLayoutVars>
      </dgm:prSet>
      <dgm:spPr/>
      <dgm:t>
        <a:bodyPr/>
        <a:lstStyle/>
        <a:p>
          <a:endParaRPr lang="en-US"/>
        </a:p>
      </dgm:t>
    </dgm:pt>
    <dgm:pt modelId="{44940244-E34D-4EC0-9E3F-1ABECAA87425}" type="pres">
      <dgm:prSet presAssocID="{71F9D1A2-364A-4EBF-AD49-A6C66384704A}" presName="spacer" presStyleCnt="0"/>
      <dgm:spPr/>
    </dgm:pt>
    <dgm:pt modelId="{B9491D86-B31A-4833-91E7-C4FED5A5B5C8}" type="pres">
      <dgm:prSet presAssocID="{F38BDCEA-0C95-42C5-9412-77FA01AB0C39}" presName="parentText" presStyleLbl="node1" presStyleIdx="2" presStyleCnt="4">
        <dgm:presLayoutVars>
          <dgm:chMax val="0"/>
          <dgm:bulletEnabled val="1"/>
        </dgm:presLayoutVars>
      </dgm:prSet>
      <dgm:spPr/>
      <dgm:t>
        <a:bodyPr/>
        <a:lstStyle/>
        <a:p>
          <a:endParaRPr lang="en-US"/>
        </a:p>
      </dgm:t>
    </dgm:pt>
    <dgm:pt modelId="{F275867B-B313-46AF-B518-C217E4CA0FAA}" type="pres">
      <dgm:prSet presAssocID="{CEE4FC85-1A35-41EC-B235-83F0F69BF829}" presName="spacer" presStyleCnt="0"/>
      <dgm:spPr/>
    </dgm:pt>
    <dgm:pt modelId="{C2190C92-9DD7-4D22-87AA-7ECAFD65B079}" type="pres">
      <dgm:prSet presAssocID="{9C7936A8-6AA2-44DE-90E5-A34F82C434B2}" presName="parentText" presStyleLbl="node1" presStyleIdx="3" presStyleCnt="4">
        <dgm:presLayoutVars>
          <dgm:chMax val="0"/>
          <dgm:bulletEnabled val="1"/>
        </dgm:presLayoutVars>
      </dgm:prSet>
      <dgm:spPr/>
      <dgm:t>
        <a:bodyPr/>
        <a:lstStyle/>
        <a:p>
          <a:endParaRPr lang="en-US"/>
        </a:p>
      </dgm:t>
    </dgm:pt>
  </dgm:ptLst>
  <dgm:cxnLst>
    <dgm:cxn modelId="{2CEE333E-9240-4553-80DC-7AA9C9354033}" srcId="{333EF5A6-E18C-4377-9BEF-B2EE6C3FB12F}" destId="{F38BDCEA-0C95-42C5-9412-77FA01AB0C39}" srcOrd="2" destOrd="0" parTransId="{F6262C3B-0819-407C-91CA-5CE5C1F73589}" sibTransId="{CEE4FC85-1A35-41EC-B235-83F0F69BF829}"/>
    <dgm:cxn modelId="{50F4C8EF-19BD-46A5-833F-809BA40A840C}" srcId="{333EF5A6-E18C-4377-9BEF-B2EE6C3FB12F}" destId="{9C7936A8-6AA2-44DE-90E5-A34F82C434B2}" srcOrd="3" destOrd="0" parTransId="{E00F55AE-2B69-4957-9A57-D17226BFE553}" sibTransId="{F2836C55-7AB0-490C-9AC6-6F198EB74B55}"/>
    <dgm:cxn modelId="{71B348A3-F651-433B-ADA3-CBE7102D7044}" srcId="{333EF5A6-E18C-4377-9BEF-B2EE6C3FB12F}" destId="{9D3AB498-695C-407B-B7FE-355CF4DBF7DC}" srcOrd="0" destOrd="0" parTransId="{963441AB-080E-42AA-8A2B-19260B82DFC4}" sibTransId="{9546E492-7F48-46DB-BE82-438D696E4472}"/>
    <dgm:cxn modelId="{732C9208-67B8-4B1C-83DD-EDDA87D927F0}" type="presOf" srcId="{9D3AB498-695C-407B-B7FE-355CF4DBF7DC}" destId="{6F2B1B44-348C-4735-A3A7-5BC51D9D3D00}" srcOrd="0" destOrd="0" presId="urn:microsoft.com/office/officeart/2005/8/layout/vList2"/>
    <dgm:cxn modelId="{BB67D7BB-7469-447C-8FA6-009A486E1105}" type="presOf" srcId="{854D9006-75EF-4085-86FC-E201496D7427}" destId="{0E4B7611-6E97-415F-BBD0-DC844DB7AEBD}" srcOrd="0" destOrd="0" presId="urn:microsoft.com/office/officeart/2005/8/layout/vList2"/>
    <dgm:cxn modelId="{9939E9E1-BE43-43D8-8618-07EC364B1E0A}" type="presOf" srcId="{333EF5A6-E18C-4377-9BEF-B2EE6C3FB12F}" destId="{D6CC755B-A4D2-41D8-8BCA-06995A3E9625}" srcOrd="0" destOrd="0" presId="urn:microsoft.com/office/officeart/2005/8/layout/vList2"/>
    <dgm:cxn modelId="{ABDB2D2F-24F2-47F7-A676-D14A87ED6883}" type="presOf" srcId="{9C7936A8-6AA2-44DE-90E5-A34F82C434B2}" destId="{C2190C92-9DD7-4D22-87AA-7ECAFD65B079}" srcOrd="0" destOrd="0" presId="urn:microsoft.com/office/officeart/2005/8/layout/vList2"/>
    <dgm:cxn modelId="{37291A8A-88FA-4A8E-B8C3-6BD2581BCA24}" type="presOf" srcId="{F38BDCEA-0C95-42C5-9412-77FA01AB0C39}" destId="{B9491D86-B31A-4833-91E7-C4FED5A5B5C8}" srcOrd="0" destOrd="0" presId="urn:microsoft.com/office/officeart/2005/8/layout/vList2"/>
    <dgm:cxn modelId="{7A31E79D-BF9E-4431-9476-9DC45DDE3D0B}" srcId="{333EF5A6-E18C-4377-9BEF-B2EE6C3FB12F}" destId="{854D9006-75EF-4085-86FC-E201496D7427}" srcOrd="1" destOrd="0" parTransId="{0E0BABF7-B125-4CF7-822F-A968E0A4AB88}" sibTransId="{71F9D1A2-364A-4EBF-AD49-A6C66384704A}"/>
    <dgm:cxn modelId="{AB1261B9-C084-4889-8094-A70838995EF3}" type="presParOf" srcId="{D6CC755B-A4D2-41D8-8BCA-06995A3E9625}" destId="{6F2B1B44-348C-4735-A3A7-5BC51D9D3D00}" srcOrd="0" destOrd="0" presId="urn:microsoft.com/office/officeart/2005/8/layout/vList2"/>
    <dgm:cxn modelId="{859BEF54-21E4-4619-9D51-D95715DE1CFF}" type="presParOf" srcId="{D6CC755B-A4D2-41D8-8BCA-06995A3E9625}" destId="{6E1AD153-1649-4A87-93F2-2ABF547DF5A8}" srcOrd="1" destOrd="0" presId="urn:microsoft.com/office/officeart/2005/8/layout/vList2"/>
    <dgm:cxn modelId="{46377255-5EC7-458A-A407-A3257BBB23D1}" type="presParOf" srcId="{D6CC755B-A4D2-41D8-8BCA-06995A3E9625}" destId="{0E4B7611-6E97-415F-BBD0-DC844DB7AEBD}" srcOrd="2" destOrd="0" presId="urn:microsoft.com/office/officeart/2005/8/layout/vList2"/>
    <dgm:cxn modelId="{2C9B93A6-F5D8-40F2-92ED-DDF76934EFC1}" type="presParOf" srcId="{D6CC755B-A4D2-41D8-8BCA-06995A3E9625}" destId="{44940244-E34D-4EC0-9E3F-1ABECAA87425}" srcOrd="3" destOrd="0" presId="urn:microsoft.com/office/officeart/2005/8/layout/vList2"/>
    <dgm:cxn modelId="{E06A9197-4517-4FA0-9D06-283185F508CB}" type="presParOf" srcId="{D6CC755B-A4D2-41D8-8BCA-06995A3E9625}" destId="{B9491D86-B31A-4833-91E7-C4FED5A5B5C8}" srcOrd="4" destOrd="0" presId="urn:microsoft.com/office/officeart/2005/8/layout/vList2"/>
    <dgm:cxn modelId="{882CF1ED-261A-4B23-9A14-8B2D5902FF94}" type="presParOf" srcId="{D6CC755B-A4D2-41D8-8BCA-06995A3E9625}" destId="{F275867B-B313-46AF-B518-C217E4CA0FAA}" srcOrd="5" destOrd="0" presId="urn:microsoft.com/office/officeart/2005/8/layout/vList2"/>
    <dgm:cxn modelId="{2D29E928-391B-457B-A761-E4F5212695FD}" type="presParOf" srcId="{D6CC755B-A4D2-41D8-8BCA-06995A3E9625}" destId="{C2190C92-9DD7-4D22-87AA-7ECAFD65B079}"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27DAEB-53C2-4397-919E-6DB4CDF1F766}">
      <dsp:nvSpPr>
        <dsp:cNvPr id="0" name=""/>
        <dsp:cNvSpPr/>
      </dsp:nvSpPr>
      <dsp:spPr>
        <a:xfrm rot="5400000">
          <a:off x="430423" y="671403"/>
          <a:ext cx="689189" cy="688062"/>
        </a:xfrm>
        <a:prstGeom prst="bentUpArrow">
          <a:avLst>
            <a:gd name="adj1" fmla="val 32840"/>
            <a:gd name="adj2" fmla="val 25000"/>
            <a:gd name="adj3" fmla="val 35780"/>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0547602-E699-4B01-A0BF-C5451497F86C}">
      <dsp:nvSpPr>
        <dsp:cNvPr id="0" name=""/>
        <dsp:cNvSpPr/>
      </dsp:nvSpPr>
      <dsp:spPr>
        <a:xfrm>
          <a:off x="32163" y="10172"/>
          <a:ext cx="1000652" cy="653908"/>
        </a:xfrm>
        <a:prstGeom prst="roundRect">
          <a:avLst>
            <a:gd name="adj" fmla="val 1667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a:t>Tháng</a:t>
          </a:r>
          <a:r>
            <a:rPr lang="en-US" sz="1400" kern="1200" dirty="0"/>
            <a:t> 10/2019</a:t>
          </a:r>
        </a:p>
      </dsp:txBody>
      <dsp:txXfrm>
        <a:off x="64090" y="42099"/>
        <a:ext cx="936798" cy="590054"/>
      </dsp:txXfrm>
    </dsp:sp>
    <dsp:sp modelId="{F963B321-8688-4985-9956-C14B42CF7853}">
      <dsp:nvSpPr>
        <dsp:cNvPr id="0" name=""/>
        <dsp:cNvSpPr/>
      </dsp:nvSpPr>
      <dsp:spPr>
        <a:xfrm>
          <a:off x="1220238" y="0"/>
          <a:ext cx="1949114" cy="6823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a:latin typeface="Times New Roman" panose="02020603050405020304" pitchFamily="18" charset="0"/>
              <a:cs typeface="Times New Roman" panose="02020603050405020304" pitchFamily="18" charset="0"/>
            </a:rPr>
            <a:t>BGĐ </a:t>
          </a:r>
          <a:r>
            <a:rPr lang="en-US" sz="1600" kern="1200" dirty="0" err="1">
              <a:latin typeface="Times New Roman" panose="02020603050405020304" pitchFamily="18" charset="0"/>
              <a:cs typeface="Times New Roman" panose="02020603050405020304" pitchFamily="18" charset="0"/>
            </a:rPr>
            <a:t>chỉ</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đạo</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việc</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triển</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khai</a:t>
          </a:r>
          <a:r>
            <a:rPr lang="en-US" sz="1600" kern="1200" dirty="0">
              <a:latin typeface="Times New Roman" panose="02020603050405020304" pitchFamily="18" charset="0"/>
              <a:cs typeface="Times New Roman" panose="02020603050405020304" pitchFamily="18" charset="0"/>
            </a:rPr>
            <a:t> ERAS </a:t>
          </a:r>
          <a:r>
            <a:rPr lang="en-US" sz="1600" kern="1200" dirty="0" err="1">
              <a:latin typeface="Times New Roman" panose="02020603050405020304" pitchFamily="18" charset="0"/>
              <a:cs typeface="Times New Roman" panose="02020603050405020304" pitchFamily="18" charset="0"/>
            </a:rPr>
            <a:t>tại</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bệnh</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viện</a:t>
          </a:r>
          <a:endParaRPr lang="en-US" sz="1600" kern="1200" dirty="0">
            <a:latin typeface="Times New Roman" panose="02020603050405020304" pitchFamily="18" charset="0"/>
            <a:cs typeface="Times New Roman" panose="02020603050405020304" pitchFamily="18" charset="0"/>
          </a:endParaRPr>
        </a:p>
      </dsp:txBody>
      <dsp:txXfrm>
        <a:off x="1220238" y="0"/>
        <a:ext cx="1949114" cy="682319"/>
      </dsp:txXfrm>
    </dsp:sp>
    <dsp:sp modelId="{97156A9A-178D-41AC-94B1-06493260FC69}">
      <dsp:nvSpPr>
        <dsp:cNvPr id="0" name=""/>
        <dsp:cNvSpPr/>
      </dsp:nvSpPr>
      <dsp:spPr>
        <a:xfrm rot="5400000">
          <a:off x="1457849" y="1504915"/>
          <a:ext cx="671636" cy="786110"/>
        </a:xfrm>
        <a:prstGeom prst="bentUpArrow">
          <a:avLst>
            <a:gd name="adj1" fmla="val 32840"/>
            <a:gd name="adj2" fmla="val 25000"/>
            <a:gd name="adj3" fmla="val 35780"/>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EA5B739-AE51-42BA-9954-54725C08C1ED}">
      <dsp:nvSpPr>
        <dsp:cNvPr id="0" name=""/>
        <dsp:cNvSpPr/>
      </dsp:nvSpPr>
      <dsp:spPr>
        <a:xfrm>
          <a:off x="1124437" y="825334"/>
          <a:ext cx="994103" cy="662316"/>
        </a:xfrm>
        <a:prstGeom prst="roundRect">
          <a:avLst>
            <a:gd name="adj" fmla="val 1667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a:t>Tháng</a:t>
          </a:r>
          <a:r>
            <a:rPr lang="en-US" sz="1400" kern="1200" dirty="0"/>
            <a:t> 11-12/2019</a:t>
          </a:r>
        </a:p>
      </dsp:txBody>
      <dsp:txXfrm>
        <a:off x="1156774" y="857671"/>
        <a:ext cx="929429" cy="597642"/>
      </dsp:txXfrm>
    </dsp:sp>
    <dsp:sp modelId="{D636F728-E497-480D-A39B-A1096E1559E4}">
      <dsp:nvSpPr>
        <dsp:cNvPr id="0" name=""/>
        <dsp:cNvSpPr/>
      </dsp:nvSpPr>
      <dsp:spPr>
        <a:xfrm>
          <a:off x="2274641" y="867110"/>
          <a:ext cx="3621412" cy="772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ctr" anchorCtr="0">
          <a:noAutofit/>
        </a:bodyPr>
        <a:lstStyle/>
        <a:p>
          <a:pPr marL="57150" lvl="1" indent="-57150" algn="l" defTabSz="400050">
            <a:lnSpc>
              <a:spcPct val="90000"/>
            </a:lnSpc>
            <a:spcBef>
              <a:spcPct val="0"/>
            </a:spcBef>
            <a:spcAft>
              <a:spcPct val="15000"/>
            </a:spcAft>
            <a:buChar char="••"/>
          </a:pPr>
          <a:r>
            <a:rPr lang="en-US" sz="900" kern="1200" dirty="0"/>
            <a:t>- </a:t>
          </a:r>
          <a:r>
            <a:rPr lang="en-US" sz="1600" kern="1200" dirty="0" err="1">
              <a:latin typeface="Times New Roman" panose="02020603050405020304" pitchFamily="18" charset="0"/>
              <a:cs typeface="Times New Roman" panose="02020603050405020304" pitchFamily="18" charset="0"/>
            </a:rPr>
            <a:t>Phòng</a:t>
          </a:r>
          <a:r>
            <a:rPr lang="en-US" sz="1600" kern="1200" dirty="0">
              <a:latin typeface="Times New Roman" panose="02020603050405020304" pitchFamily="18" charset="0"/>
              <a:cs typeface="Times New Roman" panose="02020603050405020304" pitchFamily="18" charset="0"/>
            </a:rPr>
            <a:t> KHTH </a:t>
          </a:r>
          <a:r>
            <a:rPr lang="en-US" sz="1600" kern="1200" dirty="0" err="1">
              <a:latin typeface="Times New Roman" panose="02020603050405020304" pitchFamily="18" charset="0"/>
              <a:cs typeface="Times New Roman" panose="02020603050405020304" pitchFamily="18" charset="0"/>
            </a:rPr>
            <a:t>phối</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hợp</a:t>
          </a:r>
          <a:r>
            <a:rPr lang="en-US" sz="1600" kern="1200" dirty="0">
              <a:latin typeface="Times New Roman" panose="02020603050405020304" pitchFamily="18" charset="0"/>
              <a:cs typeface="Times New Roman" panose="02020603050405020304" pitchFamily="18" charset="0"/>
            </a:rPr>
            <a:t> khoa GMHS </a:t>
          </a:r>
          <a:r>
            <a:rPr lang="en-US" sz="1600" kern="1200" dirty="0" err="1">
              <a:latin typeface="Times New Roman" panose="02020603050405020304" pitchFamily="18" charset="0"/>
              <a:cs typeface="Times New Roman" panose="02020603050405020304" pitchFamily="18" charset="0"/>
            </a:rPr>
            <a:t>và</a:t>
          </a:r>
          <a:r>
            <a:rPr lang="en-US" sz="1600" kern="1200" dirty="0">
              <a:latin typeface="Times New Roman" panose="02020603050405020304" pitchFamily="18" charset="0"/>
              <a:cs typeface="Times New Roman" panose="02020603050405020304" pitchFamily="18" charset="0"/>
            </a:rPr>
            <a:t> 12 khoa </a:t>
          </a:r>
          <a:r>
            <a:rPr lang="en-US" sz="1600" kern="1200" dirty="0" err="1">
              <a:latin typeface="Times New Roman" panose="02020603050405020304" pitchFamily="18" charset="0"/>
              <a:cs typeface="Times New Roman" panose="02020603050405020304" pitchFamily="18" charset="0"/>
            </a:rPr>
            <a:t>Ngoại</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họp</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đồng</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thuận</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thực</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hiện</a:t>
          </a:r>
          <a:r>
            <a:rPr lang="en-US" sz="1600" kern="1200" dirty="0">
              <a:latin typeface="Times New Roman" panose="02020603050405020304" pitchFamily="18" charset="0"/>
              <a:cs typeface="Times New Roman" panose="02020603050405020304" pitchFamily="18" charset="0"/>
            </a:rPr>
            <a:t> ERAS</a:t>
          </a:r>
        </a:p>
        <a:p>
          <a:pPr marL="171450" lvl="1" indent="-171450" algn="l" defTabSz="711200">
            <a:lnSpc>
              <a:spcPct val="90000"/>
            </a:lnSpc>
            <a:spcBef>
              <a:spcPct val="0"/>
            </a:spcBef>
            <a:spcAft>
              <a:spcPct val="15000"/>
            </a:spcAft>
            <a:buChar char="••"/>
          </a:pPr>
          <a:r>
            <a:rPr lang="en-US" sz="1600" kern="1200" dirty="0">
              <a:latin typeface="Times New Roman" panose="02020603050405020304" pitchFamily="18" charset="0"/>
              <a:cs typeface="Times New Roman" panose="02020603050405020304" pitchFamily="18" charset="0"/>
            </a:rPr>
            <a:t>13 protocol </a:t>
          </a:r>
          <a:r>
            <a:rPr lang="en-US" sz="1600" kern="1200" dirty="0" err="1">
              <a:latin typeface="Times New Roman" panose="02020603050405020304" pitchFamily="18" charset="0"/>
              <a:cs typeface="Times New Roman" panose="02020603050405020304" pitchFamily="18" charset="0"/>
            </a:rPr>
            <a:t>được</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xây</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dựng</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bước</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đầu</a:t>
          </a:r>
          <a:r>
            <a:rPr lang="en-US" sz="1600" kern="1200" dirty="0">
              <a:latin typeface="Times New Roman" panose="02020603050405020304" pitchFamily="18" charset="0"/>
              <a:cs typeface="Times New Roman" panose="02020603050405020304" pitchFamily="18" charset="0"/>
            </a:rPr>
            <a:t>.</a:t>
          </a:r>
        </a:p>
      </dsp:txBody>
      <dsp:txXfrm>
        <a:off x="2274641" y="867110"/>
        <a:ext cx="3621412" cy="772249"/>
      </dsp:txXfrm>
    </dsp:sp>
    <dsp:sp modelId="{6A8E851F-025E-47E3-BD49-B39C0117212F}">
      <dsp:nvSpPr>
        <dsp:cNvPr id="0" name=""/>
        <dsp:cNvSpPr/>
      </dsp:nvSpPr>
      <dsp:spPr>
        <a:xfrm rot="5400000">
          <a:off x="2459406" y="2338469"/>
          <a:ext cx="759887" cy="837788"/>
        </a:xfrm>
        <a:prstGeom prst="bentUpArrow">
          <a:avLst>
            <a:gd name="adj1" fmla="val 32840"/>
            <a:gd name="adj2" fmla="val 25000"/>
            <a:gd name="adj3" fmla="val 35780"/>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46C38A5-CA09-416B-B1C7-448690A29043}">
      <dsp:nvSpPr>
        <dsp:cNvPr id="0" name=""/>
        <dsp:cNvSpPr/>
      </dsp:nvSpPr>
      <dsp:spPr>
        <a:xfrm>
          <a:off x="2204460" y="1713697"/>
          <a:ext cx="974408" cy="677579"/>
        </a:xfrm>
        <a:prstGeom prst="roundRect">
          <a:avLst>
            <a:gd name="adj" fmla="val 1667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a:t>Tháng</a:t>
          </a:r>
          <a:r>
            <a:rPr lang="en-US" sz="1400" kern="1200" dirty="0"/>
            <a:t> 1/2020</a:t>
          </a:r>
        </a:p>
      </dsp:txBody>
      <dsp:txXfrm>
        <a:off x="2237543" y="1746780"/>
        <a:ext cx="908242" cy="611413"/>
      </dsp:txXfrm>
    </dsp:sp>
    <dsp:sp modelId="{E2922343-0F8D-409A-AA43-28D13DE837FD}">
      <dsp:nvSpPr>
        <dsp:cNvPr id="0" name=""/>
        <dsp:cNvSpPr/>
      </dsp:nvSpPr>
      <dsp:spPr>
        <a:xfrm>
          <a:off x="4284562" y="1763781"/>
          <a:ext cx="877169" cy="682319"/>
        </a:xfrm>
        <a:prstGeom prst="rect">
          <a:avLst/>
        </a:prstGeom>
        <a:noFill/>
        <a:ln>
          <a:noFill/>
        </a:ln>
        <a:effectLst/>
      </dsp:spPr>
      <dsp:style>
        <a:lnRef idx="0">
          <a:scrgbClr r="0" g="0" b="0"/>
        </a:lnRef>
        <a:fillRef idx="0">
          <a:scrgbClr r="0" g="0" b="0"/>
        </a:fillRef>
        <a:effectRef idx="0">
          <a:scrgbClr r="0" g="0" b="0"/>
        </a:effectRef>
        <a:fontRef idx="minor"/>
      </dsp:style>
    </dsp:sp>
    <dsp:sp modelId="{1808C3B0-EF64-4C3B-92F6-7FCD45E57388}">
      <dsp:nvSpPr>
        <dsp:cNvPr id="0" name=""/>
        <dsp:cNvSpPr/>
      </dsp:nvSpPr>
      <dsp:spPr>
        <a:xfrm rot="5400000">
          <a:off x="3621754" y="3247727"/>
          <a:ext cx="716435" cy="815636"/>
        </a:xfrm>
        <a:prstGeom prst="bentUpArrow">
          <a:avLst>
            <a:gd name="adj1" fmla="val 32840"/>
            <a:gd name="adj2" fmla="val 25000"/>
            <a:gd name="adj3" fmla="val 35780"/>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2F1C758-E592-4712-B445-9E5A1E6EBACB}">
      <dsp:nvSpPr>
        <dsp:cNvPr id="0" name=""/>
        <dsp:cNvSpPr/>
      </dsp:nvSpPr>
      <dsp:spPr>
        <a:xfrm>
          <a:off x="3271704" y="2593663"/>
          <a:ext cx="999795" cy="648058"/>
        </a:xfrm>
        <a:prstGeom prst="roundRect">
          <a:avLst>
            <a:gd name="adj" fmla="val 1667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a:t>Tháng</a:t>
          </a:r>
          <a:r>
            <a:rPr lang="en-US" sz="1400" kern="1200" dirty="0"/>
            <a:t> 2/2020</a:t>
          </a:r>
        </a:p>
      </dsp:txBody>
      <dsp:txXfrm>
        <a:off x="3303345" y="2625304"/>
        <a:ext cx="936513" cy="584776"/>
      </dsp:txXfrm>
    </dsp:sp>
    <dsp:sp modelId="{1CD08C53-950F-45BD-B903-E003A5FE7326}">
      <dsp:nvSpPr>
        <dsp:cNvPr id="0" name=""/>
        <dsp:cNvSpPr/>
      </dsp:nvSpPr>
      <dsp:spPr>
        <a:xfrm>
          <a:off x="4367007" y="2611571"/>
          <a:ext cx="2616342" cy="6823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err="1">
              <a:latin typeface="Times New Roman" panose="02020603050405020304" pitchFamily="18" charset="0"/>
              <a:cs typeface="Times New Roman" panose="02020603050405020304" pitchFamily="18" charset="0"/>
            </a:rPr>
            <a:t>Sinh</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hoạt</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chuyên</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môn</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toàn</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viện</a:t>
          </a:r>
          <a:r>
            <a:rPr lang="en-US" sz="1600" kern="1200" dirty="0">
              <a:latin typeface="Times New Roman" panose="02020603050405020304" pitchFamily="18" charset="0"/>
              <a:cs typeface="Times New Roman" panose="02020603050405020304" pitchFamily="18" charset="0"/>
            </a:rPr>
            <a:t> : “ </a:t>
          </a:r>
          <a:r>
            <a:rPr lang="en-US" sz="1600" kern="1200" dirty="0" err="1">
              <a:latin typeface="Times New Roman" panose="02020603050405020304" pitchFamily="18" charset="0"/>
              <a:cs typeface="Times New Roman" panose="02020603050405020304" pitchFamily="18" charset="0"/>
            </a:rPr>
            <a:t>Hồi</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phục</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sớm</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sau</a:t>
          </a:r>
          <a:r>
            <a:rPr lang="en-US" sz="1600" kern="1200" dirty="0">
              <a:latin typeface="Times New Roman" panose="02020603050405020304" pitchFamily="18" charset="0"/>
              <a:cs typeface="Times New Roman" panose="02020603050405020304" pitchFamily="18" charset="0"/>
            </a:rPr>
            <a:t> PT- </a:t>
          </a:r>
          <a:r>
            <a:rPr lang="en-US" sz="1600" kern="1200" dirty="0" err="1">
              <a:latin typeface="Times New Roman" panose="02020603050405020304" pitchFamily="18" charset="0"/>
              <a:cs typeface="Times New Roman" panose="02020603050405020304" pitchFamily="18" charset="0"/>
            </a:rPr>
            <a:t>Từ</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lý</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thuyết</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đến</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thực</a:t>
          </a:r>
          <a:r>
            <a:rPr lang="en-US" sz="1600" kern="1200" dirty="0">
              <a:latin typeface="Times New Roman" panose="02020603050405020304" pitchFamily="18" charset="0"/>
              <a:cs typeface="Times New Roman" panose="02020603050405020304" pitchFamily="18" charset="0"/>
            </a:rPr>
            <a:t> </a:t>
          </a:r>
          <a:r>
            <a:rPr lang="en-US" sz="1600" kern="1200" dirty="0" err="1">
              <a:latin typeface="Times New Roman" panose="02020603050405020304" pitchFamily="18" charset="0"/>
              <a:cs typeface="Times New Roman" panose="02020603050405020304" pitchFamily="18" charset="0"/>
            </a:rPr>
            <a:t>tiễn</a:t>
          </a:r>
          <a:r>
            <a:rPr lang="en-US" sz="1600" kern="1200" dirty="0"/>
            <a:t>”</a:t>
          </a:r>
        </a:p>
      </dsp:txBody>
      <dsp:txXfrm>
        <a:off x="4367007" y="2611571"/>
        <a:ext cx="2616342" cy="682319"/>
      </dsp:txXfrm>
    </dsp:sp>
    <dsp:sp modelId="{40252C16-7C89-4291-9035-F482DE8E57B4}">
      <dsp:nvSpPr>
        <dsp:cNvPr id="0" name=""/>
        <dsp:cNvSpPr/>
      </dsp:nvSpPr>
      <dsp:spPr>
        <a:xfrm>
          <a:off x="4372959" y="3511933"/>
          <a:ext cx="960924" cy="648471"/>
        </a:xfrm>
        <a:prstGeom prst="roundRect">
          <a:avLst>
            <a:gd name="adj" fmla="val 1667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a:t>Tháng</a:t>
          </a:r>
          <a:r>
            <a:rPr lang="en-US" sz="1400" kern="1200" dirty="0"/>
            <a:t> 5/2020</a:t>
          </a:r>
        </a:p>
      </dsp:txBody>
      <dsp:txXfrm>
        <a:off x="4404620" y="3543594"/>
        <a:ext cx="897602" cy="58514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DE477-84B7-4231-82A1-3A0DA1C21E43}">
      <dsp:nvSpPr>
        <dsp:cNvPr id="0" name=""/>
        <dsp:cNvSpPr/>
      </dsp:nvSpPr>
      <dsp:spPr>
        <a:xfrm>
          <a:off x="1841" y="14629"/>
          <a:ext cx="1795091" cy="68948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err="1">
              <a:latin typeface="Times New Roman" panose="02020603050405020304" pitchFamily="18" charset="0"/>
              <a:cs typeface="Times New Roman" panose="02020603050405020304" pitchFamily="18" charset="0"/>
            </a:rPr>
            <a:t>Liên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quan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nhân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viên</a:t>
          </a:r>
          <a:r>
            <a:rPr lang="en-US" sz="2000" kern="1200" dirty="0">
              <a:latin typeface="Times New Roman" panose="02020603050405020304" pitchFamily="18" charset="0"/>
              <a:cs typeface="Times New Roman" panose="02020603050405020304" pitchFamily="18" charset="0"/>
            </a:rPr>
            <a:t> y </a:t>
          </a:r>
          <a:r>
            <a:rPr lang="en-US" sz="2000" kern="1200" dirty="0" err="1">
              <a:latin typeface="Times New Roman" panose="02020603050405020304" pitchFamily="18" charset="0"/>
              <a:cs typeface="Times New Roman" panose="02020603050405020304" pitchFamily="18" charset="0"/>
            </a:rPr>
            <a:t>tế</a:t>
          </a:r>
          <a:r>
            <a:rPr lang="en-US" sz="1700" kern="1200" dirty="0">
              <a:latin typeface="Times New Roman" panose="02020603050405020304" pitchFamily="18" charset="0"/>
              <a:cs typeface="Times New Roman" panose="02020603050405020304" pitchFamily="18" charset="0"/>
            </a:rPr>
            <a:t>	</a:t>
          </a:r>
        </a:p>
      </dsp:txBody>
      <dsp:txXfrm>
        <a:off x="1841" y="14629"/>
        <a:ext cx="1795091" cy="689481"/>
      </dsp:txXfrm>
    </dsp:sp>
    <dsp:sp modelId="{D9DA64A7-19BE-41C4-B576-D22725086314}">
      <dsp:nvSpPr>
        <dsp:cNvPr id="0" name=""/>
        <dsp:cNvSpPr/>
      </dsp:nvSpPr>
      <dsp:spPr>
        <a:xfrm>
          <a:off x="1841" y="704110"/>
          <a:ext cx="1795091" cy="345321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dirty="0" err="1">
              <a:latin typeface="Times New Roman" panose="02020603050405020304" pitchFamily="18" charset="0"/>
              <a:cs typeface="Times New Roman" panose="02020603050405020304" pitchFamily="18" charset="0"/>
            </a:rPr>
            <a:t>Khó</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khăn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trong</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thay</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đổi</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thói</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quen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làm</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việc</a:t>
          </a:r>
          <a:r>
            <a:rPr lang="en-US" sz="1700" kern="1200" dirty="0">
              <a:latin typeface="Times New Roman" panose="02020603050405020304" pitchFamily="18" charset="0"/>
              <a:cs typeface="Times New Roman" panose="02020603050405020304" pitchFamily="18" charset="0"/>
            </a:rPr>
            <a:t>.</a:t>
          </a:r>
        </a:p>
        <a:p>
          <a:pPr marL="171450" lvl="1" indent="-171450" algn="l" defTabSz="755650">
            <a:lnSpc>
              <a:spcPct val="90000"/>
            </a:lnSpc>
            <a:spcBef>
              <a:spcPct val="0"/>
            </a:spcBef>
            <a:spcAft>
              <a:spcPct val="15000"/>
            </a:spcAft>
            <a:buChar char="••"/>
          </a:pPr>
          <a:r>
            <a:rPr lang="en-US" sz="1700" kern="1200" dirty="0" err="1">
              <a:latin typeface="Times New Roman" panose="02020603050405020304" pitchFamily="18" charset="0"/>
              <a:cs typeface="Times New Roman" panose="02020603050405020304" pitchFamily="18" charset="0"/>
            </a:rPr>
            <a:t>Áp</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lực</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thời</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gian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công</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việc</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và</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thủ</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tục</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hành</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chánh</a:t>
          </a:r>
          <a:r>
            <a:rPr lang="en-US" sz="1700" kern="1200" dirty="0">
              <a:latin typeface="Times New Roman" panose="02020603050405020304" pitchFamily="18" charset="0"/>
              <a:cs typeface="Times New Roman" panose="02020603050405020304" pitchFamily="18" charset="0"/>
              <a:sym typeface="Wingdings" panose="05000000000000000000" pitchFamily="2" charset="2"/>
            </a:rPr>
            <a:t> </a:t>
          </a:r>
          <a:r>
            <a:rPr lang="en-US" sz="1700" kern="1200" dirty="0" err="1">
              <a:latin typeface="Times New Roman" panose="02020603050405020304" pitchFamily="18" charset="0"/>
              <a:cs typeface="Times New Roman" panose="02020603050405020304" pitchFamily="18" charset="0"/>
              <a:sym typeface="Wingdings" panose="05000000000000000000" pitchFamily="2" charset="2"/>
            </a:rPr>
            <a:t>miễn</a:t>
          </a:r>
          <a:r>
            <a:rPr lang="en-US" sz="1700" kern="1200" dirty="0">
              <a:latin typeface="Times New Roman" panose="02020603050405020304" pitchFamily="18" charset="0"/>
              <a:cs typeface="Times New Roman" panose="02020603050405020304" pitchFamily="18" charset="0"/>
              <a:sym typeface="Wingdings" panose="05000000000000000000" pitchFamily="2" charset="2"/>
            </a:rPr>
            <a:t> </a:t>
          </a:r>
          <a:r>
            <a:rPr lang="en-US" sz="1700" kern="1200" dirty="0" err="1">
              <a:latin typeface="Times New Roman" panose="02020603050405020304" pitchFamily="18" charset="0"/>
              <a:cs typeface="Times New Roman" panose="02020603050405020304" pitchFamily="18" charset="0"/>
              <a:sym typeface="Wingdings" panose="05000000000000000000" pitchFamily="2" charset="2"/>
            </a:rPr>
            <a:t>cưỡng</a:t>
          </a:r>
          <a:r>
            <a:rPr lang="en-US" sz="1700" kern="1200" dirty="0">
              <a:latin typeface="Times New Roman" panose="02020603050405020304" pitchFamily="18" charset="0"/>
              <a:cs typeface="Times New Roman" panose="02020603050405020304" pitchFamily="18" charset="0"/>
              <a:sym typeface="Wingdings" panose="05000000000000000000" pitchFamily="2" charset="2"/>
            </a:rPr>
            <a:t> </a:t>
          </a:r>
          <a:r>
            <a:rPr lang="en-US" sz="1700" kern="1200" dirty="0" err="1">
              <a:latin typeface="Times New Roman" panose="02020603050405020304" pitchFamily="18" charset="0"/>
              <a:cs typeface="Times New Roman" panose="02020603050405020304" pitchFamily="18" charset="0"/>
              <a:sym typeface="Wingdings" panose="05000000000000000000" pitchFamily="2" charset="2"/>
            </a:rPr>
            <a:t>trong</a:t>
          </a:r>
          <a:r>
            <a:rPr lang="en-US" sz="1700" kern="1200" dirty="0">
              <a:latin typeface="Times New Roman" panose="02020603050405020304" pitchFamily="18" charset="0"/>
              <a:cs typeface="Times New Roman" panose="02020603050405020304" pitchFamily="18" charset="0"/>
              <a:sym typeface="Wingdings" panose="05000000000000000000" pitchFamily="2" charset="2"/>
            </a:rPr>
            <a:t> </a:t>
          </a:r>
          <a:r>
            <a:rPr lang="en-US" sz="1700" kern="1200" dirty="0" err="1">
              <a:latin typeface="Times New Roman" panose="02020603050405020304" pitchFamily="18" charset="0"/>
              <a:cs typeface="Times New Roman" panose="02020603050405020304" pitchFamily="18" charset="0"/>
              <a:sym typeface="Wingdings" panose="05000000000000000000" pitchFamily="2" charset="2"/>
            </a:rPr>
            <a:t>thực</a:t>
          </a:r>
          <a:r>
            <a:rPr lang="en-US" sz="1700" kern="1200" dirty="0">
              <a:latin typeface="Times New Roman" panose="02020603050405020304" pitchFamily="18" charset="0"/>
              <a:cs typeface="Times New Roman" panose="02020603050405020304" pitchFamily="18" charset="0"/>
              <a:sym typeface="Wingdings" panose="05000000000000000000" pitchFamily="2" charset="2"/>
            </a:rPr>
            <a:t> </a:t>
          </a:r>
          <a:r>
            <a:rPr lang="en-US" sz="1700" kern="1200" dirty="0" err="1">
              <a:latin typeface="Times New Roman" panose="02020603050405020304" pitchFamily="18" charset="0"/>
              <a:cs typeface="Times New Roman" panose="02020603050405020304" pitchFamily="18" charset="0"/>
              <a:sym typeface="Wingdings" panose="05000000000000000000" pitchFamily="2" charset="2"/>
            </a:rPr>
            <a:t>hiện</a:t>
          </a:r>
          <a:r>
            <a:rPr lang="en-US" sz="1700" kern="1200" dirty="0">
              <a:latin typeface="Times New Roman" panose="02020603050405020304" pitchFamily="18" charset="0"/>
              <a:cs typeface="Times New Roman" panose="02020603050405020304" pitchFamily="18" charset="0"/>
              <a:sym typeface="Wingdings" panose="05000000000000000000" pitchFamily="2" charset="2"/>
            </a:rPr>
            <a:t>.</a:t>
          </a:r>
          <a:endParaRPr lang="en-US" sz="1700" kern="1200" dirty="0">
            <a:latin typeface="Times New Roman" panose="02020603050405020304" pitchFamily="18" charset="0"/>
            <a:cs typeface="Times New Roman" panose="02020603050405020304" pitchFamily="18" charset="0"/>
          </a:endParaRPr>
        </a:p>
        <a:p>
          <a:pPr marL="171450" lvl="1" indent="-171450" algn="l" defTabSz="755650">
            <a:lnSpc>
              <a:spcPct val="90000"/>
            </a:lnSpc>
            <a:spcBef>
              <a:spcPct val="0"/>
            </a:spcBef>
            <a:spcAft>
              <a:spcPct val="15000"/>
            </a:spcAft>
            <a:buChar char="••"/>
          </a:pPr>
          <a:r>
            <a:rPr lang="en-US" sz="1700" kern="1200" dirty="0" err="1">
              <a:latin typeface="Times New Roman" panose="02020603050405020304" pitchFamily="18" charset="0"/>
              <a:cs typeface="Times New Roman" panose="02020603050405020304" pitchFamily="18" charset="0"/>
            </a:rPr>
            <a:t>Sự</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nhận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thức</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và</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hiểu</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biết</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chưa</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đầy</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đủ</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và</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thống</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nhất</a:t>
          </a:r>
          <a:r>
            <a:rPr lang="en-US" sz="1700" kern="1200" dirty="0">
              <a:latin typeface="Times New Roman" panose="02020603050405020304" pitchFamily="18" charset="0"/>
              <a:cs typeface="Times New Roman" panose="02020603050405020304" pitchFamily="18" charset="0"/>
            </a:rPr>
            <a:t> ở </a:t>
          </a:r>
          <a:r>
            <a:rPr lang="en-US" sz="1700" kern="1200" dirty="0" err="1">
              <a:latin typeface="Times New Roman" panose="02020603050405020304" pitchFamily="18" charset="0"/>
              <a:cs typeface="Times New Roman" panose="02020603050405020304" pitchFamily="18" charset="0"/>
            </a:rPr>
            <a:t>nhiều</a:t>
          </a:r>
          <a:r>
            <a:rPr lang="en-US" sz="1700" kern="1200" dirty="0">
              <a:latin typeface="Times New Roman" panose="02020603050405020304" pitchFamily="18" charset="0"/>
              <a:cs typeface="Times New Roman" panose="02020603050405020304" pitchFamily="18" charset="0"/>
            </a:rPr>
            <a:t> NVYT.</a:t>
          </a:r>
        </a:p>
      </dsp:txBody>
      <dsp:txXfrm>
        <a:off x="1841" y="704110"/>
        <a:ext cx="1795091" cy="3453210"/>
      </dsp:txXfrm>
    </dsp:sp>
    <dsp:sp modelId="{A21A5D92-DE1B-4981-A8E0-30066AFAB884}">
      <dsp:nvSpPr>
        <dsp:cNvPr id="0" name=""/>
        <dsp:cNvSpPr/>
      </dsp:nvSpPr>
      <dsp:spPr>
        <a:xfrm>
          <a:off x="2048245" y="14629"/>
          <a:ext cx="1795091" cy="68948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err="1">
              <a:latin typeface="Times New Roman" panose="02020603050405020304" pitchFamily="18" charset="0"/>
              <a:cs typeface="Times New Roman" panose="02020603050405020304" pitchFamily="18" charset="0"/>
            </a:rPr>
            <a:t>Liên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quan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người</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bệnh</a:t>
          </a:r>
          <a:r>
            <a:rPr lang="en-US" sz="1600" kern="1200" dirty="0"/>
            <a:t>	</a:t>
          </a:r>
        </a:p>
      </dsp:txBody>
      <dsp:txXfrm>
        <a:off x="2048245" y="14629"/>
        <a:ext cx="1795091" cy="689481"/>
      </dsp:txXfrm>
    </dsp:sp>
    <dsp:sp modelId="{3AF18D64-8F59-4014-A13E-A052882C2F91}">
      <dsp:nvSpPr>
        <dsp:cNvPr id="0" name=""/>
        <dsp:cNvSpPr/>
      </dsp:nvSpPr>
      <dsp:spPr>
        <a:xfrm>
          <a:off x="2048245" y="704110"/>
          <a:ext cx="1795091" cy="345321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dirty="0" err="1">
              <a:latin typeface="Times New Roman" panose="02020603050405020304" pitchFamily="18" charset="0"/>
              <a:cs typeface="Times New Roman" panose="02020603050405020304" pitchFamily="18" charset="0"/>
            </a:rPr>
            <a:t>Nhận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thức</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của</a:t>
          </a:r>
          <a:r>
            <a:rPr lang="en-US" sz="1700" kern="1200" dirty="0">
              <a:latin typeface="Times New Roman" panose="02020603050405020304" pitchFamily="18" charset="0"/>
              <a:cs typeface="Times New Roman" panose="02020603050405020304" pitchFamily="18" charset="0"/>
            </a:rPr>
            <a:t> NB (lo </a:t>
          </a:r>
          <a:r>
            <a:rPr lang="en-US" sz="1700" kern="1200" dirty="0" err="1">
              <a:latin typeface="Times New Roman" panose="02020603050405020304" pitchFamily="18" charset="0"/>
              <a:cs typeface="Times New Roman" panose="02020603050405020304" pitchFamily="18" charset="0"/>
            </a:rPr>
            <a:t>ngại</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vận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động</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sớm</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sợ</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đau</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xuất</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viện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sớm</a:t>
          </a:r>
          <a:r>
            <a:rPr lang="en-US" sz="1700" kern="1200" dirty="0">
              <a:latin typeface="Times New Roman" panose="02020603050405020304" pitchFamily="18" charset="0"/>
              <a:cs typeface="Times New Roman" panose="02020603050405020304" pitchFamily="18" charset="0"/>
            </a:rPr>
            <a:t>…)</a:t>
          </a:r>
        </a:p>
        <a:p>
          <a:pPr marL="171450" lvl="1" indent="-171450" algn="l" defTabSz="755650">
            <a:lnSpc>
              <a:spcPct val="90000"/>
            </a:lnSpc>
            <a:spcBef>
              <a:spcPct val="0"/>
            </a:spcBef>
            <a:spcAft>
              <a:spcPct val="15000"/>
            </a:spcAft>
            <a:buChar char="••"/>
          </a:pPr>
          <a:r>
            <a:rPr lang="en-US" sz="1700" kern="1200" dirty="0" err="1">
              <a:latin typeface="Times New Roman" panose="02020603050405020304" pitchFamily="18" charset="0"/>
              <a:cs typeface="Times New Roman" panose="02020603050405020304" pitchFamily="18" charset="0"/>
            </a:rPr>
            <a:t>Mức</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độ</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chịu</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đựng</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đau</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của</a:t>
          </a:r>
          <a:r>
            <a:rPr lang="en-US" sz="1700" kern="1200" dirty="0">
              <a:latin typeface="Times New Roman" panose="02020603050405020304" pitchFamily="18" charset="0"/>
              <a:cs typeface="Times New Roman" panose="02020603050405020304" pitchFamily="18" charset="0"/>
            </a:rPr>
            <a:t> NB </a:t>
          </a:r>
          <a:r>
            <a:rPr lang="en-US" sz="1700" kern="1200" dirty="0" err="1">
              <a:latin typeface="Times New Roman" panose="02020603050405020304" pitchFamily="18" charset="0"/>
              <a:cs typeface="Times New Roman" panose="02020603050405020304" pitchFamily="18" charset="0"/>
            </a:rPr>
            <a:t>khác</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nhau</a:t>
          </a:r>
          <a:r>
            <a:rPr lang="en-US" sz="1700" kern="1200" dirty="0">
              <a:latin typeface="Times New Roman" panose="02020603050405020304" pitchFamily="18" charset="0"/>
              <a:cs typeface="Times New Roman" panose="02020603050405020304" pitchFamily="18" charset="0"/>
            </a:rPr>
            <a:t>.</a:t>
          </a:r>
        </a:p>
      </dsp:txBody>
      <dsp:txXfrm>
        <a:off x="2048245" y="704110"/>
        <a:ext cx="1795091" cy="3453210"/>
      </dsp:txXfrm>
    </dsp:sp>
    <dsp:sp modelId="{FCF5370E-30F7-4724-91AC-99263CC52B64}">
      <dsp:nvSpPr>
        <dsp:cNvPr id="0" name=""/>
        <dsp:cNvSpPr/>
      </dsp:nvSpPr>
      <dsp:spPr>
        <a:xfrm>
          <a:off x="4094649" y="14629"/>
          <a:ext cx="1795091" cy="68948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err="1">
              <a:latin typeface="Times New Roman" panose="02020603050405020304" pitchFamily="18" charset="0"/>
              <a:cs typeface="Times New Roman" panose="02020603050405020304" pitchFamily="18" charset="0"/>
            </a:rPr>
            <a:t>Liên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quan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đến</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tổ</a:t>
          </a:r>
          <a:r>
            <a:rPr lang="en-US" sz="2000" kern="1200" dirty="0">
              <a:latin typeface="Times New Roman" panose="02020603050405020304" pitchFamily="18" charset="0"/>
              <a:cs typeface="Times New Roman" panose="02020603050405020304" pitchFamily="18" charset="0"/>
            </a:rPr>
            <a:t> </a:t>
          </a:r>
          <a:r>
            <a:rPr lang="en-US" sz="2000" kern="1200" dirty="0" err="1">
              <a:latin typeface="Times New Roman" panose="02020603050405020304" pitchFamily="18" charset="0"/>
              <a:cs typeface="Times New Roman" panose="02020603050405020304" pitchFamily="18" charset="0"/>
            </a:rPr>
            <a:t>chức</a:t>
          </a:r>
          <a:endParaRPr lang="en-US" sz="2000" kern="1200" dirty="0">
            <a:latin typeface="Times New Roman" panose="02020603050405020304" pitchFamily="18" charset="0"/>
            <a:cs typeface="Times New Roman" panose="02020603050405020304" pitchFamily="18" charset="0"/>
          </a:endParaRPr>
        </a:p>
      </dsp:txBody>
      <dsp:txXfrm>
        <a:off x="4094649" y="14629"/>
        <a:ext cx="1795091" cy="689481"/>
      </dsp:txXfrm>
    </dsp:sp>
    <dsp:sp modelId="{5F33E6E0-8D01-42FD-9D35-1B270093FC4E}">
      <dsp:nvSpPr>
        <dsp:cNvPr id="0" name=""/>
        <dsp:cNvSpPr/>
      </dsp:nvSpPr>
      <dsp:spPr>
        <a:xfrm>
          <a:off x="4094649" y="704110"/>
          <a:ext cx="1795091" cy="345321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dirty="0" err="1">
              <a:latin typeface="Times New Roman" panose="02020603050405020304" pitchFamily="18" charset="0"/>
              <a:cs typeface="Times New Roman" panose="02020603050405020304" pitchFamily="18" charset="0"/>
            </a:rPr>
            <a:t>Thiếu</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gắn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kết</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và</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phối</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hợp</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không</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đồng</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bộ</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giữa</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các</a:t>
          </a:r>
          <a:r>
            <a:rPr lang="en-US" sz="1700" kern="1200" dirty="0">
              <a:latin typeface="Times New Roman" panose="02020603050405020304" pitchFamily="18" charset="0"/>
              <a:cs typeface="Times New Roman" panose="02020603050405020304" pitchFamily="18" charset="0"/>
            </a:rPr>
            <a:t> khoa.</a:t>
          </a:r>
        </a:p>
        <a:p>
          <a:pPr marL="171450" lvl="1" indent="-171450" algn="l" defTabSz="755650">
            <a:lnSpc>
              <a:spcPct val="90000"/>
            </a:lnSpc>
            <a:spcBef>
              <a:spcPct val="0"/>
            </a:spcBef>
            <a:spcAft>
              <a:spcPct val="15000"/>
            </a:spcAft>
            <a:buChar char="••"/>
          </a:pPr>
          <a:r>
            <a:rPr lang="en-US" sz="1700" kern="1200" dirty="0" err="1">
              <a:latin typeface="Times New Roman" panose="02020603050405020304" pitchFamily="18" charset="0"/>
              <a:cs typeface="Times New Roman" panose="02020603050405020304" pitchFamily="18" charset="0"/>
            </a:rPr>
            <a:t>Thiếu</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nguồn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lực</a:t>
          </a:r>
          <a:r>
            <a:rPr lang="en-US" sz="1700" kern="1200" dirty="0">
              <a:latin typeface="Times New Roman" panose="02020603050405020304" pitchFamily="18" charset="0"/>
              <a:cs typeface="Times New Roman" panose="02020603050405020304" pitchFamily="18" charset="0"/>
            </a:rPr>
            <a:t> : CSVC, </a:t>
          </a:r>
          <a:r>
            <a:rPr lang="en-US" sz="1700" kern="1200" dirty="0" err="1">
              <a:latin typeface="Times New Roman" panose="02020603050405020304" pitchFamily="18" charset="0"/>
              <a:cs typeface="Times New Roman" panose="02020603050405020304" pitchFamily="18" charset="0"/>
            </a:rPr>
            <a:t>nhân</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sự</a:t>
          </a:r>
          <a:r>
            <a:rPr lang="en-US" sz="1700" kern="1200" dirty="0">
              <a:latin typeface="Times New Roman" panose="02020603050405020304" pitchFamily="18" charset="0"/>
              <a:cs typeface="Times New Roman" panose="02020603050405020304" pitchFamily="18" charset="0"/>
            </a:rPr>
            <a:t>.</a:t>
          </a:r>
        </a:p>
        <a:p>
          <a:pPr marL="171450" lvl="1" indent="-171450" algn="l" defTabSz="755650">
            <a:lnSpc>
              <a:spcPct val="90000"/>
            </a:lnSpc>
            <a:spcBef>
              <a:spcPct val="0"/>
            </a:spcBef>
            <a:spcAft>
              <a:spcPct val="15000"/>
            </a:spcAft>
            <a:buChar char="••"/>
          </a:pPr>
          <a:r>
            <a:rPr lang="en-US" sz="1700" kern="1200" dirty="0" err="1">
              <a:latin typeface="Times New Roman" panose="02020603050405020304" pitchFamily="18" charset="0"/>
              <a:cs typeface="Times New Roman" panose="02020603050405020304" pitchFamily="18" charset="0"/>
            </a:rPr>
            <a:t>Thiếu</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hệ</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thống</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giám</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sát</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theo</a:t>
          </a:r>
          <a:r>
            <a:rPr lang="en-US" sz="1700" kern="1200" dirty="0">
              <a:latin typeface="Times New Roman" panose="02020603050405020304" pitchFamily="18" charset="0"/>
              <a:cs typeface="Times New Roman" panose="02020603050405020304" pitchFamily="18" charset="0"/>
            </a:rPr>
            <a:t> </a:t>
          </a:r>
          <a:r>
            <a:rPr lang="en-US" sz="1700" kern="1200" dirty="0" err="1">
              <a:latin typeface="Times New Roman" panose="02020603050405020304" pitchFamily="18" charset="0"/>
              <a:cs typeface="Times New Roman" panose="02020603050405020304" pitchFamily="18" charset="0"/>
            </a:rPr>
            <a:t>dõi</a:t>
          </a:r>
          <a:r>
            <a:rPr lang="en-US" sz="1700" kern="1200" dirty="0"/>
            <a:t>. </a:t>
          </a:r>
        </a:p>
      </dsp:txBody>
      <dsp:txXfrm>
        <a:off x="4094649" y="704110"/>
        <a:ext cx="1795091" cy="34532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5E68B4-A488-4D0D-B9F1-40E7E7FCC0AE}">
      <dsp:nvSpPr>
        <dsp:cNvPr id="0" name=""/>
        <dsp:cNvSpPr/>
      </dsp:nvSpPr>
      <dsp:spPr>
        <a:xfrm>
          <a:off x="0" y="22293"/>
          <a:ext cx="7130833" cy="867847"/>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a:t>Rate of ERAS Prescription	Goal：&gt;80	%</a:t>
          </a:r>
        </a:p>
      </dsp:txBody>
      <dsp:txXfrm>
        <a:off x="42365" y="64658"/>
        <a:ext cx="7046103" cy="783117"/>
      </dsp:txXfrm>
    </dsp:sp>
    <dsp:sp modelId="{96B6D61C-FCED-4344-809F-AE1B57B630EF}">
      <dsp:nvSpPr>
        <dsp:cNvPr id="0" name=""/>
        <dsp:cNvSpPr/>
      </dsp:nvSpPr>
      <dsp:spPr>
        <a:xfrm>
          <a:off x="0" y="956380"/>
          <a:ext cx="7130833" cy="867847"/>
        </a:xfrm>
        <a:prstGeom prst="roundRect">
          <a:avLst/>
        </a:prstGeom>
        <a:solidFill>
          <a:schemeClr val="accent2">
            <a:hueOff val="1560506"/>
            <a:satOff val="-1946"/>
            <a:lumOff val="4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a:t>Numerator: Number of surgical pts with accurate ERAS medical orders	</a:t>
          </a:r>
        </a:p>
      </dsp:txBody>
      <dsp:txXfrm>
        <a:off x="42365" y="998745"/>
        <a:ext cx="7046103" cy="783117"/>
      </dsp:txXfrm>
    </dsp:sp>
    <dsp:sp modelId="{9E052B07-ACB6-4B11-A139-349AACFC500D}">
      <dsp:nvSpPr>
        <dsp:cNvPr id="0" name=""/>
        <dsp:cNvSpPr/>
      </dsp:nvSpPr>
      <dsp:spPr>
        <a:xfrm>
          <a:off x="0" y="1890468"/>
          <a:ext cx="7130833" cy="867847"/>
        </a:xfrm>
        <a:prstGeom prst="roundRect">
          <a:avLst/>
        </a:prstGeom>
        <a:solidFill>
          <a:schemeClr val="accent2">
            <a:hueOff val="3121013"/>
            <a:satOff val="-3893"/>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a:t>Denominator:	Number of surgical pts that should have ERAS medical orders	</a:t>
          </a:r>
        </a:p>
      </dsp:txBody>
      <dsp:txXfrm>
        <a:off x="42365" y="1932833"/>
        <a:ext cx="7046103" cy="783117"/>
      </dsp:txXfrm>
    </dsp:sp>
    <dsp:sp modelId="{82B0412C-DCE8-4997-875F-42C4E0AA56A6}">
      <dsp:nvSpPr>
        <dsp:cNvPr id="0" name=""/>
        <dsp:cNvSpPr/>
      </dsp:nvSpPr>
      <dsp:spPr>
        <a:xfrm>
          <a:off x="0" y="2824555"/>
          <a:ext cx="7130833" cy="867847"/>
        </a:xfrm>
        <a:prstGeom prst="roundRect">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a:t>Data Collecting Frequency □daily □ weekly  □ monthly □ other_______________	</a:t>
          </a:r>
        </a:p>
      </dsp:txBody>
      <dsp:txXfrm>
        <a:off x="42365" y="2866920"/>
        <a:ext cx="7046103" cy="78311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2B1B44-348C-4735-A3A7-5BC51D9D3D00}">
      <dsp:nvSpPr>
        <dsp:cNvPr id="0" name=""/>
        <dsp:cNvSpPr/>
      </dsp:nvSpPr>
      <dsp:spPr>
        <a:xfrm>
          <a:off x="0" y="22293"/>
          <a:ext cx="7130833" cy="867847"/>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a:t>Post-OP Length of Hospital Day	Goal：-15%</a:t>
          </a:r>
        </a:p>
      </dsp:txBody>
      <dsp:txXfrm>
        <a:off x="42365" y="64658"/>
        <a:ext cx="7046103" cy="783117"/>
      </dsp:txXfrm>
    </dsp:sp>
    <dsp:sp modelId="{0E4B7611-6E97-415F-BBD0-DC844DB7AEBD}">
      <dsp:nvSpPr>
        <dsp:cNvPr id="0" name=""/>
        <dsp:cNvSpPr/>
      </dsp:nvSpPr>
      <dsp:spPr>
        <a:xfrm>
          <a:off x="0" y="956380"/>
          <a:ext cx="7130833" cy="867847"/>
        </a:xfrm>
        <a:prstGeom prst="roundRect">
          <a:avLst/>
        </a:prstGeom>
        <a:solidFill>
          <a:schemeClr val="accent2">
            <a:hueOff val="1560506"/>
            <a:satOff val="-1946"/>
            <a:lumOff val="4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a:t>Numerator: Length of hospital day after surgery	</a:t>
          </a:r>
        </a:p>
      </dsp:txBody>
      <dsp:txXfrm>
        <a:off x="42365" y="998745"/>
        <a:ext cx="7046103" cy="783117"/>
      </dsp:txXfrm>
    </dsp:sp>
    <dsp:sp modelId="{B9491D86-B31A-4833-91E7-C4FED5A5B5C8}">
      <dsp:nvSpPr>
        <dsp:cNvPr id="0" name=""/>
        <dsp:cNvSpPr/>
      </dsp:nvSpPr>
      <dsp:spPr>
        <a:xfrm>
          <a:off x="0" y="1890468"/>
          <a:ext cx="7130833" cy="867847"/>
        </a:xfrm>
        <a:prstGeom prst="roundRect">
          <a:avLst/>
        </a:prstGeom>
        <a:solidFill>
          <a:schemeClr val="accent2">
            <a:hueOff val="3121013"/>
            <a:satOff val="-3893"/>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a:t>Denominator: Total number of surgical pts	</a:t>
          </a:r>
        </a:p>
      </dsp:txBody>
      <dsp:txXfrm>
        <a:off x="42365" y="1932833"/>
        <a:ext cx="7046103" cy="783117"/>
      </dsp:txXfrm>
    </dsp:sp>
    <dsp:sp modelId="{C2190C92-9DD7-4D22-87AA-7ECAFD65B079}">
      <dsp:nvSpPr>
        <dsp:cNvPr id="0" name=""/>
        <dsp:cNvSpPr/>
      </dsp:nvSpPr>
      <dsp:spPr>
        <a:xfrm>
          <a:off x="0" y="2824555"/>
          <a:ext cx="7130833" cy="867847"/>
        </a:xfrm>
        <a:prstGeom prst="roundRect">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a:t>Data Collecting Frequency □daily □ weekly  □ monthly □ other_______________	</a:t>
          </a:r>
        </a:p>
      </dsp:txBody>
      <dsp:txXfrm>
        <a:off x="42365" y="2866920"/>
        <a:ext cx="7046103" cy="783117"/>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662FEDC0-F74B-4FEB-BB28-966D974BA6F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 xmlns:a16="http://schemas.microsoft.com/office/drawing/2014/main" id="{B8E4BB17-B7EC-4A54-B054-970941AC1CE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E991C5-1AF1-41BB-A0E2-E65108DE3DEE}" type="datetimeFigureOut">
              <a:rPr lang="en-US" smtClean="0"/>
              <a:pPr/>
              <a:t>02/03/2023</a:t>
            </a:fld>
            <a:endParaRPr lang="en-US"/>
          </a:p>
        </p:txBody>
      </p:sp>
      <p:sp>
        <p:nvSpPr>
          <p:cNvPr id="4" name="Footer Placeholder 3">
            <a:extLst>
              <a:ext uri="{FF2B5EF4-FFF2-40B4-BE49-F238E27FC236}">
                <a16:creationId xmlns="" xmlns:a16="http://schemas.microsoft.com/office/drawing/2014/main" id="{AA311D4A-3D18-4BC0-BF8D-44CFAF36120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 xmlns:a16="http://schemas.microsoft.com/office/drawing/2014/main" id="{F0B2028D-D538-475A-95DD-C9B9A4B633D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F0BCD21-9991-4B96-9D64-1F4462D64770}" type="slidenum">
              <a:rPr lang="en-US" smtClean="0"/>
              <a:pPr/>
              <a:t>‹#›</a:t>
            </a:fld>
            <a:endParaRPr lang="en-US"/>
          </a:p>
        </p:txBody>
      </p:sp>
    </p:spTree>
    <p:extLst>
      <p:ext uri="{BB962C8B-B14F-4D97-AF65-F5344CB8AC3E}">
        <p14:creationId xmlns:p14="http://schemas.microsoft.com/office/powerpoint/2010/main" val="7940975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7F3524-A5AC-46FF-8484-7BFBD9EDB151}" type="datetimeFigureOut">
              <a:rPr lang="en-US" smtClean="0"/>
              <a:pPr/>
              <a:t>02/03/2023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6ED8DB-90C6-45E8-B9E0-0F0505F25C02}" type="slidenum">
              <a:rPr lang="en-US" smtClean="0"/>
              <a:pPr/>
              <a:t>‹#›</a:t>
            </a:fld>
            <a:endParaRPr lang="en-US"/>
          </a:p>
        </p:txBody>
      </p:sp>
    </p:spTree>
    <p:extLst>
      <p:ext uri="{BB962C8B-B14F-4D97-AF65-F5344CB8AC3E}">
        <p14:creationId xmlns:p14="http://schemas.microsoft.com/office/powerpoint/2010/main" val="2768563397"/>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1</a:t>
            </a:fld>
            <a:endParaRPr lang="en-US"/>
          </a:p>
        </p:txBody>
      </p:sp>
    </p:spTree>
    <p:extLst>
      <p:ext uri="{BB962C8B-B14F-4D97-AF65-F5344CB8AC3E}">
        <p14:creationId xmlns:p14="http://schemas.microsoft.com/office/powerpoint/2010/main" val="42455085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15</a:t>
            </a:fld>
            <a:endParaRPr lang="en-US"/>
          </a:p>
        </p:txBody>
      </p:sp>
    </p:spTree>
    <p:extLst>
      <p:ext uri="{BB962C8B-B14F-4D97-AF65-F5344CB8AC3E}">
        <p14:creationId xmlns:p14="http://schemas.microsoft.com/office/powerpoint/2010/main" val="19191933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17</a:t>
            </a:fld>
            <a:endParaRPr lang="en-US"/>
          </a:p>
        </p:txBody>
      </p:sp>
    </p:spTree>
    <p:extLst>
      <p:ext uri="{BB962C8B-B14F-4D97-AF65-F5344CB8AC3E}">
        <p14:creationId xmlns:p14="http://schemas.microsoft.com/office/powerpoint/2010/main" val="2687219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18</a:t>
            </a:fld>
            <a:endParaRPr lang="en-US"/>
          </a:p>
        </p:txBody>
      </p:sp>
    </p:spTree>
    <p:extLst>
      <p:ext uri="{BB962C8B-B14F-4D97-AF65-F5344CB8AC3E}">
        <p14:creationId xmlns:p14="http://schemas.microsoft.com/office/powerpoint/2010/main" val="3232607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6ED8DB-90C6-45E8-B9E0-0F0505F25C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891784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6ED8DB-90C6-45E8-B9E0-0F0505F25C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32602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6ED8DB-90C6-45E8-B9E0-0F0505F25C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216722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22</a:t>
            </a:fld>
            <a:endParaRPr lang="en-US"/>
          </a:p>
        </p:txBody>
      </p:sp>
    </p:spTree>
    <p:extLst>
      <p:ext uri="{BB962C8B-B14F-4D97-AF65-F5344CB8AC3E}">
        <p14:creationId xmlns:p14="http://schemas.microsoft.com/office/powerpoint/2010/main" val="39836274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25</a:t>
            </a:fld>
            <a:endParaRPr lang="en-US"/>
          </a:p>
        </p:txBody>
      </p:sp>
    </p:spTree>
    <p:extLst>
      <p:ext uri="{BB962C8B-B14F-4D97-AF65-F5344CB8AC3E}">
        <p14:creationId xmlns:p14="http://schemas.microsoft.com/office/powerpoint/2010/main" val="16464459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26</a:t>
            </a:fld>
            <a:endParaRPr lang="en-US"/>
          </a:p>
        </p:txBody>
      </p:sp>
    </p:spTree>
    <p:extLst>
      <p:ext uri="{BB962C8B-B14F-4D97-AF65-F5344CB8AC3E}">
        <p14:creationId xmlns:p14="http://schemas.microsoft.com/office/powerpoint/2010/main" val="3287487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27</a:t>
            </a:fld>
            <a:endParaRPr lang="en-US"/>
          </a:p>
        </p:txBody>
      </p:sp>
    </p:spTree>
    <p:extLst>
      <p:ext uri="{BB962C8B-B14F-4D97-AF65-F5344CB8AC3E}">
        <p14:creationId xmlns:p14="http://schemas.microsoft.com/office/powerpoint/2010/main" val="838865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2</a:t>
            </a:fld>
            <a:endParaRPr lang="en-US"/>
          </a:p>
        </p:txBody>
      </p:sp>
    </p:spTree>
    <p:extLst>
      <p:ext uri="{BB962C8B-B14F-4D97-AF65-F5344CB8AC3E}">
        <p14:creationId xmlns:p14="http://schemas.microsoft.com/office/powerpoint/2010/main" val="18495048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28</a:t>
            </a:fld>
            <a:endParaRPr lang="en-US"/>
          </a:p>
        </p:txBody>
      </p:sp>
    </p:spTree>
    <p:extLst>
      <p:ext uri="{BB962C8B-B14F-4D97-AF65-F5344CB8AC3E}">
        <p14:creationId xmlns:p14="http://schemas.microsoft.com/office/powerpoint/2010/main" val="12539238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IBD Inﬂammatory bowel disease; </a:t>
            </a:r>
          </a:p>
          <a:p>
            <a:r>
              <a:rPr lang="en-US" dirty="0"/>
              <a:t>UC ulcerative colitis</a:t>
            </a:r>
          </a:p>
        </p:txBody>
      </p:sp>
      <p:sp>
        <p:nvSpPr>
          <p:cNvPr id="4" name="Slide Number Placeholder 3"/>
          <p:cNvSpPr>
            <a:spLocks noGrp="1"/>
          </p:cNvSpPr>
          <p:nvPr>
            <p:ph type="sldNum" sz="quarter" idx="10"/>
          </p:nvPr>
        </p:nvSpPr>
        <p:spPr/>
        <p:txBody>
          <a:bodyPr/>
          <a:lstStyle/>
          <a:p>
            <a:fld id="{428E7452-2FED-498B-A0A7-D9E9858DDE12}" type="slidenum">
              <a:rPr lang="en-US" smtClean="0"/>
              <a:pPr/>
              <a:t>29</a:t>
            </a:fld>
            <a:endParaRPr lang="en-US"/>
          </a:p>
        </p:txBody>
      </p:sp>
    </p:spTree>
    <p:extLst>
      <p:ext uri="{BB962C8B-B14F-4D97-AF65-F5344CB8AC3E}">
        <p14:creationId xmlns:p14="http://schemas.microsoft.com/office/powerpoint/2010/main" val="22558509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30</a:t>
            </a:fld>
            <a:endParaRPr lang="en-US"/>
          </a:p>
        </p:txBody>
      </p:sp>
    </p:spTree>
    <p:extLst>
      <p:ext uri="{BB962C8B-B14F-4D97-AF65-F5344CB8AC3E}">
        <p14:creationId xmlns:p14="http://schemas.microsoft.com/office/powerpoint/2010/main" val="1611742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31</a:t>
            </a:fld>
            <a:endParaRPr lang="en-US"/>
          </a:p>
        </p:txBody>
      </p:sp>
    </p:spTree>
    <p:extLst>
      <p:ext uri="{BB962C8B-B14F-4D97-AF65-F5344CB8AC3E}">
        <p14:creationId xmlns:p14="http://schemas.microsoft.com/office/powerpoint/2010/main" val="21822476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33</a:t>
            </a:fld>
            <a:endParaRPr lang="en-US"/>
          </a:p>
        </p:txBody>
      </p:sp>
    </p:spTree>
    <p:extLst>
      <p:ext uri="{BB962C8B-B14F-4D97-AF65-F5344CB8AC3E}">
        <p14:creationId xmlns:p14="http://schemas.microsoft.com/office/powerpoint/2010/main" val="32252549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05A06D-9043-4058-A36B-D84165A5ECC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650112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35</a:t>
            </a:fld>
            <a:endParaRPr lang="en-US"/>
          </a:p>
        </p:txBody>
      </p:sp>
    </p:spTree>
    <p:extLst>
      <p:ext uri="{BB962C8B-B14F-4D97-AF65-F5344CB8AC3E}">
        <p14:creationId xmlns:p14="http://schemas.microsoft.com/office/powerpoint/2010/main" val="35011948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36</a:t>
            </a:fld>
            <a:endParaRPr lang="en-US"/>
          </a:p>
        </p:txBody>
      </p:sp>
    </p:spTree>
    <p:extLst>
      <p:ext uri="{BB962C8B-B14F-4D97-AF65-F5344CB8AC3E}">
        <p14:creationId xmlns:p14="http://schemas.microsoft.com/office/powerpoint/2010/main" val="14246568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37</a:t>
            </a:fld>
            <a:endParaRPr lang="en-US"/>
          </a:p>
        </p:txBody>
      </p:sp>
    </p:spTree>
    <p:extLst>
      <p:ext uri="{BB962C8B-B14F-4D97-AF65-F5344CB8AC3E}">
        <p14:creationId xmlns:p14="http://schemas.microsoft.com/office/powerpoint/2010/main" val="22594107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38</a:t>
            </a:fld>
            <a:endParaRPr lang="en-US"/>
          </a:p>
        </p:txBody>
      </p:sp>
    </p:spTree>
    <p:extLst>
      <p:ext uri="{BB962C8B-B14F-4D97-AF65-F5344CB8AC3E}">
        <p14:creationId xmlns:p14="http://schemas.microsoft.com/office/powerpoint/2010/main" val="1338892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5</a:t>
            </a:fld>
            <a:endParaRPr lang="en-US"/>
          </a:p>
        </p:txBody>
      </p:sp>
    </p:spTree>
    <p:extLst>
      <p:ext uri="{BB962C8B-B14F-4D97-AF65-F5344CB8AC3E}">
        <p14:creationId xmlns:p14="http://schemas.microsoft.com/office/powerpoint/2010/main" val="37065258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39</a:t>
            </a:fld>
            <a:endParaRPr lang="en-US"/>
          </a:p>
        </p:txBody>
      </p:sp>
    </p:spTree>
    <p:extLst>
      <p:ext uri="{BB962C8B-B14F-4D97-AF65-F5344CB8AC3E}">
        <p14:creationId xmlns:p14="http://schemas.microsoft.com/office/powerpoint/2010/main" val="39033622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D00808-C419-479C-9F82-B6EBFFDC21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01691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5490B7-2355-4722-B58B-1F6BCB3F327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489021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351F44-9DA6-46B3-815C-6AC2605DD87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33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vi-VN" sz="1200" b="0" i="0" kern="1200" dirty="0">
                <a:solidFill>
                  <a:schemeClr val="tx1"/>
                </a:solidFill>
                <a:effectLst/>
                <a:latin typeface="+mn-lt"/>
                <a:ea typeface="+mn-ea"/>
                <a:cs typeface="+mn-cs"/>
              </a:rPr>
              <a:t>Phân tích đa biến (multivariable analysis) gồm những phương pháp thống kê như hồi qui tuyến tính (linear regression), hồi qui logistic (logistic regression), phân tích phân nhóm (discriminant analysis, cluster analysis, correspondence analysis).  Đây là những phương pháp rất quan trọng trong việc ước định mức độ ảnh hưởng của nhiều yếu tố, và phát hiện mối tương tác và tương quan giữa các yếu tố.  Một trong những ứng dụng của phân tích đa biến là xây dựng mô hình tiên đoán.  Những mô hình này có thể sử dụng trong việc đánh giá các yếu tố ảnh hưởng đến sở thích của người tiêu dụng, hay tiên đoán khả năng mắc bệnh của một cá nhân. </a:t>
            </a:r>
            <a:endParaRPr lang="en-US" dirty="0"/>
          </a:p>
        </p:txBody>
      </p:sp>
      <p:sp>
        <p:nvSpPr>
          <p:cNvPr id="4" name="Header Placeholder 3"/>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428D681-7867-E949-A3D2-41DDE609BED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12946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44</a:t>
            </a:fld>
            <a:endParaRPr lang="en-US"/>
          </a:p>
        </p:txBody>
      </p:sp>
    </p:spTree>
    <p:extLst>
      <p:ext uri="{BB962C8B-B14F-4D97-AF65-F5344CB8AC3E}">
        <p14:creationId xmlns:p14="http://schemas.microsoft.com/office/powerpoint/2010/main" val="28390554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45</a:t>
            </a:fld>
            <a:endParaRPr lang="en-US"/>
          </a:p>
        </p:txBody>
      </p:sp>
    </p:spTree>
    <p:extLst>
      <p:ext uri="{BB962C8B-B14F-4D97-AF65-F5344CB8AC3E}">
        <p14:creationId xmlns:p14="http://schemas.microsoft.com/office/powerpoint/2010/main" val="3949838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46</a:t>
            </a:fld>
            <a:endParaRPr lang="en-US"/>
          </a:p>
        </p:txBody>
      </p:sp>
    </p:spTree>
    <p:extLst>
      <p:ext uri="{BB962C8B-B14F-4D97-AF65-F5344CB8AC3E}">
        <p14:creationId xmlns:p14="http://schemas.microsoft.com/office/powerpoint/2010/main" val="25275066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p:cNvSpPr>
          <p:nvPr>
            <p:ph type="sldImg"/>
          </p:nvPr>
        </p:nvSpPr>
        <p:spPr bwMode="auto">
          <a:noFill/>
          <a:ln>
            <a:solidFill>
              <a:srgbClr val="000000"/>
            </a:solidFill>
            <a:miter lim="800000"/>
            <a:headEnd/>
            <a:tailEnd/>
          </a:ln>
        </p:spPr>
      </p:sp>
      <p:sp>
        <p:nvSpPr>
          <p:cNvPr id="113666" name="Notes Placeholder 2"/>
          <p:cNvSpPr>
            <a:spLocks noGrp="1"/>
          </p:cNvSpPr>
          <p:nvPr>
            <p:ph type="body" idx="1"/>
          </p:nvPr>
        </p:nvSpPr>
        <p:spPr bwMode="auto">
          <a:xfrm>
            <a:off x="408099" y="8495796"/>
            <a:ext cx="3264789" cy="8048649"/>
          </a:xfrm>
          <a:prstGeom prst="rect">
            <a:avLst/>
          </a:prstGeom>
          <a:noFill/>
          <a:ln>
            <a:miter lim="800000"/>
            <a:headEnd/>
            <a:tailEnd/>
          </a:ln>
        </p:spPr>
        <p:txBody>
          <a:bodyPr/>
          <a:lstStyle/>
          <a:p>
            <a:pPr eaLnBrk="1" hangingPunct="1">
              <a:spcBef>
                <a:spcPct val="0"/>
              </a:spcBef>
            </a:pPr>
            <a:r>
              <a:rPr lang="en-US" dirty="0"/>
              <a:t>40 to 60%</a:t>
            </a:r>
            <a:r>
              <a:rPr lang="en-US" baseline="0" dirty="0"/>
              <a:t> shivering under </a:t>
            </a:r>
            <a:r>
              <a:rPr lang="en-US" baseline="0"/>
              <a:t>general anesthesia</a:t>
            </a:r>
            <a:endParaRPr lang="en-US" dirty="0"/>
          </a:p>
          <a:p>
            <a:pPr eaLnBrk="1" hangingPunct="1">
              <a:spcBef>
                <a:spcPct val="0"/>
              </a:spcBef>
            </a:pPr>
            <a:r>
              <a:rPr lang="en-US" dirty="0"/>
              <a:t>3x more wound infection</a:t>
            </a:r>
            <a:r>
              <a:rPr lang="en-US" baseline="0" dirty="0"/>
              <a:t> rate</a:t>
            </a:r>
          </a:p>
          <a:p>
            <a:pPr eaLnBrk="1" hangingPunct="1">
              <a:spcBef>
                <a:spcPct val="0"/>
              </a:spcBef>
            </a:pPr>
            <a:r>
              <a:rPr lang="en-US" baseline="0" dirty="0"/>
              <a:t>16% more blood loss, temperature drop of 2 degrees, causes blood loss of 500 ml</a:t>
            </a:r>
          </a:p>
          <a:p>
            <a:pPr eaLnBrk="1" hangingPunct="1">
              <a:spcBef>
                <a:spcPct val="0"/>
              </a:spcBef>
            </a:pPr>
            <a:r>
              <a:rPr lang="en-US" baseline="0" dirty="0"/>
              <a:t>90 minutes longer in post-op care from anesthesia</a:t>
            </a:r>
            <a:endParaRPr lang="en-US" dirty="0"/>
          </a:p>
        </p:txBody>
      </p:sp>
      <p:sp>
        <p:nvSpPr>
          <p:cNvPr id="69635" name="Slide Number Placeholder 3"/>
          <p:cNvSpPr>
            <a:spLocks noGrp="1"/>
          </p:cNvSpPr>
          <p:nvPr>
            <p:ph type="sldNum" sz="quarter" idx="5"/>
          </p:nvPr>
        </p:nvSpPr>
        <p:spPr bwMode="auto">
          <a:xfrm>
            <a:off x="2311952" y="16988572"/>
            <a:ext cx="1768125" cy="894296"/>
          </a:xfrm>
          <a:prstGeom prst="rect">
            <a:avLst/>
          </a:prstGeom>
          <a:ln>
            <a:miter lim="800000"/>
            <a:headEnd/>
            <a:tailEnd/>
          </a:ln>
        </p:spPr>
        <p:txBody>
          <a:bodyPr wrap="square" lIns="95462" tIns="47731" rIns="95462" bIns="47731" numCol="1" anchorCtr="0" compatLnSpc="1">
            <a:prstTxWarp prst="textNoShape">
              <a:avLst/>
            </a:prstTxWarp>
          </a:bodyPr>
          <a:lstStyle/>
          <a:p>
            <a:pPr fontAlgn="base">
              <a:spcBef>
                <a:spcPct val="0"/>
              </a:spcBef>
              <a:spcAft>
                <a:spcPct val="0"/>
              </a:spcAft>
              <a:defRPr/>
            </a:pPr>
            <a:fld id="{BAAC3BBA-5043-4A6B-BC24-762C370FE0DB}" type="slidenum">
              <a:rPr lang="en-US">
                <a:cs typeface="Arial" charset="0"/>
              </a:rPr>
              <a:pPr fontAlgn="base">
                <a:spcBef>
                  <a:spcPct val="0"/>
                </a:spcBef>
                <a:spcAft>
                  <a:spcPct val="0"/>
                </a:spcAft>
                <a:defRPr/>
              </a:pPr>
              <a:t>47</a:t>
            </a:fld>
            <a:endParaRPr lang="en-US" dirty="0">
              <a:cs typeface="Arial" charset="0"/>
            </a:endParaRPr>
          </a:p>
        </p:txBody>
      </p:sp>
    </p:spTree>
    <p:extLst>
      <p:ext uri="{BB962C8B-B14F-4D97-AF65-F5344CB8AC3E}">
        <p14:creationId xmlns:p14="http://schemas.microsoft.com/office/powerpoint/2010/main" val="26245083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48</a:t>
            </a:fld>
            <a:endParaRPr lang="en-US"/>
          </a:p>
        </p:txBody>
      </p:sp>
    </p:spTree>
    <p:extLst>
      <p:ext uri="{BB962C8B-B14F-4D97-AF65-F5344CB8AC3E}">
        <p14:creationId xmlns:p14="http://schemas.microsoft.com/office/powerpoint/2010/main" val="3241245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6</a:t>
            </a:fld>
            <a:endParaRPr lang="en-US"/>
          </a:p>
        </p:txBody>
      </p:sp>
    </p:spTree>
    <p:extLst>
      <p:ext uri="{BB962C8B-B14F-4D97-AF65-F5344CB8AC3E}">
        <p14:creationId xmlns:p14="http://schemas.microsoft.com/office/powerpoint/2010/main" val="19728227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6ED8DB-90C6-45E8-B9E0-0F0505F25C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859991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0898" name="Rectangle 6"/>
          <p:cNvSpPr>
            <a:spLocks noGrp="1" noChangeArrowheads="1"/>
          </p:cNvSpPr>
          <p:nvPr>
            <p:ph type="sldNum" sz="quarter" idx="5"/>
          </p:nvPr>
        </p:nvSpPr>
        <p:spPr>
          <a:noFill/>
        </p:spPr>
        <p:txBody>
          <a:bodyPr/>
          <a:lstStyle/>
          <a:p>
            <a:fld id="{D667523C-0957-4FF8-AA9C-04825FDE706C}" type="slidenum">
              <a:rPr lang="en-US" smtClean="0">
                <a:latin typeface="Arial" pitchFamily="34" charset="0"/>
                <a:cs typeface="Arial" pitchFamily="34" charset="0"/>
              </a:rPr>
              <a:pPr/>
              <a:t>53</a:t>
            </a:fld>
            <a:endParaRPr lang="en-US">
              <a:latin typeface="Arial" pitchFamily="34" charset="0"/>
              <a:cs typeface="Arial" pitchFamily="34" charset="0"/>
            </a:endParaRPr>
          </a:p>
        </p:txBody>
      </p:sp>
      <p:sp>
        <p:nvSpPr>
          <p:cNvPr id="80899" name="Rectangle 1"/>
          <p:cNvSpPr>
            <a:spLocks noGrp="1" noRot="1" noChangeAspect="1" noChangeArrowheads="1" noTextEdit="1"/>
          </p:cNvSpPr>
          <p:nvPr>
            <p:ph type="sldImg"/>
          </p:nvPr>
        </p:nvSpPr>
        <p:spPr>
          <a:xfrm>
            <a:off x="658813" y="652463"/>
            <a:ext cx="5734050" cy="3225800"/>
          </a:xfrm>
          <a:solidFill>
            <a:srgbClr val="FFFFFF"/>
          </a:solidFill>
          <a:ln/>
        </p:spPr>
      </p:sp>
      <p:sp>
        <p:nvSpPr>
          <p:cNvPr id="80900" name="Text Box 2"/>
          <p:cNvSpPr>
            <a:spLocks noGrp="1" noChangeArrowheads="1"/>
          </p:cNvSpPr>
          <p:nvPr>
            <p:ph type="body" idx="1"/>
          </p:nvPr>
        </p:nvSpPr>
        <p:spPr>
          <a:xfrm>
            <a:off x="706438" y="4084638"/>
            <a:ext cx="5638800" cy="1144587"/>
          </a:xfrm>
          <a:noFill/>
          <a:ln/>
        </p:spPr>
        <p:txBody>
          <a:bodyPr lIns="0" tIns="6959" rIns="0" bIns="0"/>
          <a:lstStyle/>
          <a:p>
            <a:pPr marL="188913" indent="-187325" eaLnBrk="1">
              <a:lnSpc>
                <a:spcPct val="93000"/>
              </a:lnSpc>
              <a:spcBef>
                <a:spcPct val="0"/>
              </a:spcBef>
              <a:tabLst>
                <a:tab pos="633413" algn="l"/>
                <a:tab pos="1268413" algn="l"/>
                <a:tab pos="1903413" algn="l"/>
                <a:tab pos="2538413" algn="l"/>
                <a:tab pos="3171825" algn="l"/>
                <a:tab pos="3806825" algn="l"/>
                <a:tab pos="4441825" algn="l"/>
                <a:tab pos="5076825" algn="l"/>
              </a:tabLst>
            </a:pPr>
            <a:r>
              <a:rPr lang="en-US" sz="800">
                <a:latin typeface="Arial" pitchFamily="34" charset="0"/>
                <a:ea typeface="Baekmuk Gulim"/>
                <a:cs typeface="Baekmuk Gulim"/>
              </a:rPr>
              <a:t>Guidelines from the American Society for Enhanced Recovery (ASER) and Perioperative Quality Initiative (POQI) for the perioperative management of fluids using goal-directed therapy (GDT) in enhanced recovery pathways (ERPs). BP, blood pressure; CHO, carbohydrate; CO, cardiac output; EBL, estimated blood loss; ETCO2, end tidal carbon dioxide; HR, heart rate; IV, intravenous; NPO, </a:t>
            </a:r>
            <a:r>
              <a:rPr lang="en-US" sz="800" i="1">
                <a:latin typeface="Arial" pitchFamily="34" charset="0"/>
                <a:ea typeface="Baekmuk Gulim"/>
                <a:cs typeface="Baekmuk Gulim"/>
              </a:rPr>
              <a:t>nil per os</a:t>
            </a:r>
            <a:r>
              <a:rPr lang="en-US" sz="800">
                <a:latin typeface="Arial" pitchFamily="34" charset="0"/>
                <a:ea typeface="Baekmuk Gulim"/>
                <a:cs typeface="Baekmuk Gulim"/>
              </a:rPr>
              <a:t>; NSQIP, National Surgery Quality Improvement Program; PBW, predicted body weight; PO, </a:t>
            </a:r>
            <a:r>
              <a:rPr lang="en-US" sz="800" i="1">
                <a:latin typeface="Arial" pitchFamily="34" charset="0"/>
                <a:ea typeface="Baekmuk Gulim"/>
                <a:cs typeface="Baekmuk Gulim"/>
              </a:rPr>
              <a:t>per os</a:t>
            </a:r>
            <a:r>
              <a:rPr lang="en-US" sz="800">
                <a:latin typeface="Arial" pitchFamily="34" charset="0"/>
                <a:ea typeface="Baekmuk Gulim"/>
                <a:cs typeface="Baekmuk Gulim"/>
              </a:rPr>
              <a:t>; SORT, Surgical Outcome Risk Tool; SVV, stroke volume variation.</a:t>
            </a:r>
          </a:p>
          <a:p>
            <a:pPr marL="188913" indent="-187325" eaLnBrk="1">
              <a:lnSpc>
                <a:spcPct val="93000"/>
              </a:lnSpc>
              <a:spcBef>
                <a:spcPct val="0"/>
              </a:spcBef>
              <a:tabLst>
                <a:tab pos="633413" algn="l"/>
                <a:tab pos="1268413" algn="l"/>
                <a:tab pos="1903413" algn="l"/>
                <a:tab pos="2538413" algn="l"/>
                <a:tab pos="3171825" algn="l"/>
                <a:tab pos="3806825" algn="l"/>
                <a:tab pos="4441825" algn="l"/>
                <a:tab pos="5076825" algn="l"/>
              </a:tabLst>
            </a:pPr>
            <a:endParaRPr lang="en-US" sz="1800">
              <a:latin typeface="Arial" pitchFamily="34" charset="0"/>
              <a:ea typeface="Baekmuk Gulim"/>
              <a:cs typeface="Baekmuk Gulim"/>
            </a:endParaRPr>
          </a:p>
          <a:p>
            <a:pPr marL="188913" indent="-187325" eaLnBrk="1">
              <a:lnSpc>
                <a:spcPct val="93000"/>
              </a:lnSpc>
              <a:spcBef>
                <a:spcPct val="0"/>
              </a:spcBef>
              <a:tabLst>
                <a:tab pos="633413" algn="l"/>
                <a:tab pos="1268413" algn="l"/>
                <a:tab pos="1903413" algn="l"/>
                <a:tab pos="2538413" algn="l"/>
                <a:tab pos="3171825" algn="l"/>
                <a:tab pos="3806825" algn="l"/>
                <a:tab pos="4441825" algn="l"/>
                <a:tab pos="5076825" algn="l"/>
              </a:tabLst>
            </a:pPr>
            <a:endParaRPr lang="en-US" sz="1800">
              <a:latin typeface="Arial" pitchFamily="34" charset="0"/>
              <a:ea typeface="Baekmuk Gulim"/>
              <a:cs typeface="Baekmuk Gulim"/>
            </a:endParaRPr>
          </a:p>
          <a:p>
            <a:pPr marL="188913" indent="-187325" eaLnBrk="1">
              <a:lnSpc>
                <a:spcPct val="93000"/>
              </a:lnSpc>
              <a:spcBef>
                <a:spcPct val="0"/>
              </a:spcBef>
              <a:tabLst>
                <a:tab pos="633413" algn="l"/>
                <a:tab pos="1268413" algn="l"/>
                <a:tab pos="1903413" algn="l"/>
                <a:tab pos="2538413" algn="l"/>
                <a:tab pos="3171825" algn="l"/>
                <a:tab pos="3806825" algn="l"/>
                <a:tab pos="4441825" algn="l"/>
                <a:tab pos="5076825" algn="l"/>
              </a:tabLst>
            </a:pPr>
            <a:endParaRPr lang="en-US" sz="800">
              <a:latin typeface="Arial" pitchFamily="34" charset="0"/>
              <a:ea typeface="Baekmuk Gulim"/>
              <a:cs typeface="Baekmuk Gulim"/>
            </a:endParaRPr>
          </a:p>
        </p:txBody>
      </p:sp>
    </p:spTree>
    <p:extLst>
      <p:ext uri="{BB962C8B-B14F-4D97-AF65-F5344CB8AC3E}">
        <p14:creationId xmlns:p14="http://schemas.microsoft.com/office/powerpoint/2010/main" val="2564614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54</a:t>
            </a:fld>
            <a:endParaRPr lang="en-US"/>
          </a:p>
        </p:txBody>
      </p:sp>
    </p:spTree>
    <p:extLst>
      <p:ext uri="{BB962C8B-B14F-4D97-AF65-F5344CB8AC3E}">
        <p14:creationId xmlns:p14="http://schemas.microsoft.com/office/powerpoint/2010/main" val="25318227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55</a:t>
            </a:fld>
            <a:endParaRPr lang="en-US"/>
          </a:p>
        </p:txBody>
      </p:sp>
    </p:spTree>
    <p:extLst>
      <p:ext uri="{BB962C8B-B14F-4D97-AF65-F5344CB8AC3E}">
        <p14:creationId xmlns:p14="http://schemas.microsoft.com/office/powerpoint/2010/main" val="4273396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56</a:t>
            </a:fld>
            <a:endParaRPr lang="en-US"/>
          </a:p>
        </p:txBody>
      </p:sp>
    </p:spTree>
    <p:extLst>
      <p:ext uri="{BB962C8B-B14F-4D97-AF65-F5344CB8AC3E}">
        <p14:creationId xmlns:p14="http://schemas.microsoft.com/office/powerpoint/2010/main" val="8665811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Espace réservé de l'image des diapositives 1"/>
          <p:cNvSpPr>
            <a:spLocks noGrp="1" noRot="1" noChangeAspect="1" noTextEdit="1"/>
          </p:cNvSpPr>
          <p:nvPr>
            <p:ph type="sldImg"/>
          </p:nvPr>
        </p:nvSpPr>
        <p:spPr>
          <a:xfrm>
            <a:off x="381000" y="685800"/>
            <a:ext cx="6096000" cy="3429000"/>
          </a:xfrm>
          <a:ln/>
        </p:spPr>
      </p:sp>
      <p:sp>
        <p:nvSpPr>
          <p:cNvPr id="109571" name="Espace réservé des commentaires 2"/>
          <p:cNvSpPr>
            <a:spLocks noGrp="1"/>
          </p:cNvSpPr>
          <p:nvPr>
            <p:ph type="body" idx="1"/>
          </p:nvPr>
        </p:nvSpPr>
        <p:spPr>
          <a:noFill/>
          <a:ln/>
        </p:spPr>
        <p:txBody>
          <a:bodyPr/>
          <a:lstStyle/>
          <a:p>
            <a:r>
              <a:rPr lang="fr-FR">
                <a:latin typeface="Arial" pitchFamily="34" charset="0"/>
                <a:cs typeface="Arial" pitchFamily="34" charset="0"/>
              </a:rPr>
              <a:t>Thank you for accepting to mention Nefopam in context here</a:t>
            </a:r>
          </a:p>
        </p:txBody>
      </p:sp>
      <p:sp>
        <p:nvSpPr>
          <p:cNvPr id="109572" name="Espace réservé du numéro de diapositive 3"/>
          <p:cNvSpPr>
            <a:spLocks noGrp="1"/>
          </p:cNvSpPr>
          <p:nvPr>
            <p:ph type="sldNum" sz="quarter" idx="5"/>
          </p:nvPr>
        </p:nvSpPr>
        <p:spPr>
          <a:noFill/>
        </p:spPr>
        <p:txBody>
          <a:bodyPr/>
          <a:lstStyle/>
          <a:p>
            <a:fld id="{29E25EF3-7DC8-4D98-80D2-CA9B3E0935DB}" type="slidenum">
              <a:rPr lang="ru-RU" smtClean="0">
                <a:latin typeface="Arial" pitchFamily="34" charset="0"/>
                <a:cs typeface="Arial" pitchFamily="34" charset="0"/>
              </a:rPr>
              <a:pPr/>
              <a:t>57</a:t>
            </a:fld>
            <a:endParaRPr lang="ru-RU">
              <a:latin typeface="Arial" pitchFamily="34" charset="0"/>
              <a:cs typeface="Arial" pitchFamily="34" charset="0"/>
            </a:endParaRPr>
          </a:p>
        </p:txBody>
      </p:sp>
    </p:spTree>
    <p:extLst>
      <p:ext uri="{BB962C8B-B14F-4D97-AF65-F5344CB8AC3E}">
        <p14:creationId xmlns:p14="http://schemas.microsoft.com/office/powerpoint/2010/main" val="3159666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58</a:t>
            </a:fld>
            <a:endParaRPr lang="en-US"/>
          </a:p>
        </p:txBody>
      </p:sp>
    </p:spTree>
    <p:extLst>
      <p:ext uri="{BB962C8B-B14F-4D97-AF65-F5344CB8AC3E}">
        <p14:creationId xmlns:p14="http://schemas.microsoft.com/office/powerpoint/2010/main" val="3538683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6ED8DB-90C6-45E8-B9E0-0F0505F25C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795173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64</a:t>
            </a:fld>
            <a:endParaRPr lang="en-US"/>
          </a:p>
        </p:txBody>
      </p:sp>
    </p:spTree>
    <p:extLst>
      <p:ext uri="{BB962C8B-B14F-4D97-AF65-F5344CB8AC3E}">
        <p14:creationId xmlns:p14="http://schemas.microsoft.com/office/powerpoint/2010/main" val="400501239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65</a:t>
            </a:fld>
            <a:endParaRPr lang="en-US"/>
          </a:p>
        </p:txBody>
      </p:sp>
    </p:spTree>
    <p:extLst>
      <p:ext uri="{BB962C8B-B14F-4D97-AF65-F5344CB8AC3E}">
        <p14:creationId xmlns:p14="http://schemas.microsoft.com/office/powerpoint/2010/main" val="1226281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7</a:t>
            </a:fld>
            <a:endParaRPr lang="en-US"/>
          </a:p>
        </p:txBody>
      </p:sp>
    </p:spTree>
    <p:extLst>
      <p:ext uri="{BB962C8B-B14F-4D97-AF65-F5344CB8AC3E}">
        <p14:creationId xmlns:p14="http://schemas.microsoft.com/office/powerpoint/2010/main" val="7926261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66</a:t>
            </a:fld>
            <a:endParaRPr lang="en-US"/>
          </a:p>
        </p:txBody>
      </p:sp>
    </p:spTree>
    <p:extLst>
      <p:ext uri="{BB962C8B-B14F-4D97-AF65-F5344CB8AC3E}">
        <p14:creationId xmlns:p14="http://schemas.microsoft.com/office/powerpoint/2010/main" val="21507861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74</a:t>
            </a:fld>
            <a:endParaRPr lang="en-US"/>
          </a:p>
        </p:txBody>
      </p:sp>
    </p:spTree>
    <p:extLst>
      <p:ext uri="{BB962C8B-B14F-4D97-AF65-F5344CB8AC3E}">
        <p14:creationId xmlns:p14="http://schemas.microsoft.com/office/powerpoint/2010/main" val="14981094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78</a:t>
            </a:fld>
            <a:endParaRPr lang="en-US"/>
          </a:p>
        </p:txBody>
      </p:sp>
    </p:spTree>
    <p:extLst>
      <p:ext uri="{BB962C8B-B14F-4D97-AF65-F5344CB8AC3E}">
        <p14:creationId xmlns:p14="http://schemas.microsoft.com/office/powerpoint/2010/main" val="1806192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516ED8DB-90C6-45E8-B9E0-0F0505F25C02}" type="slidenum">
              <a:rPr lang="en-US" smtClean="0"/>
              <a:pPr/>
              <a:t>8</a:t>
            </a:fld>
            <a:endParaRPr lang="en-US"/>
          </a:p>
        </p:txBody>
      </p:sp>
    </p:spTree>
    <p:extLst>
      <p:ext uri="{BB962C8B-B14F-4D97-AF65-F5344CB8AC3E}">
        <p14:creationId xmlns:p14="http://schemas.microsoft.com/office/powerpoint/2010/main" val="861783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6ED8DB-90C6-45E8-B9E0-0F0505F25C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737739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6ED8DB-90C6-45E8-B9E0-0F0505F25C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41398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6ED8DB-90C6-45E8-B9E0-0F0505F25C02}" type="slidenum">
              <a:rPr lang="en-US" smtClean="0"/>
              <a:pPr/>
              <a:t>14</a:t>
            </a:fld>
            <a:endParaRPr lang="en-US"/>
          </a:p>
        </p:txBody>
      </p:sp>
    </p:spTree>
    <p:extLst>
      <p:ext uri="{BB962C8B-B14F-4D97-AF65-F5344CB8AC3E}">
        <p14:creationId xmlns:p14="http://schemas.microsoft.com/office/powerpoint/2010/main" val="27519108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CD3E21-0A0F-47E0-B8EC-A81B7E583CA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CD3E21-0A0F-47E0-B8EC-A81B7E583CA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CD3E21-0A0F-47E0-B8EC-A81B7E583CA8}"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9" name="Espace réservé du texte 8"/>
          <p:cNvSpPr>
            <a:spLocks noGrp="1"/>
          </p:cNvSpPr>
          <p:nvPr>
            <p:ph type="body" sz="quarter" idx="13"/>
          </p:nvPr>
        </p:nvSpPr>
        <p:spPr>
          <a:xfrm>
            <a:off x="1531584" y="798666"/>
            <a:ext cx="10050816" cy="450850"/>
          </a:xfrm>
        </p:spPr>
        <p:txBody>
          <a:bodyPr>
            <a:noAutofit/>
          </a:bodyPr>
          <a:lstStyle>
            <a:lvl1pPr marL="0" indent="0">
              <a:buNone/>
              <a:defRPr sz="2500">
                <a:latin typeface="Arial"/>
                <a:cs typeface="Arial"/>
              </a:defRPr>
            </a:lvl1pPr>
          </a:lstStyle>
          <a:p>
            <a:pPr lvl="0"/>
            <a:endParaRPr lang="fr-FR" dirty="0"/>
          </a:p>
        </p:txBody>
      </p:sp>
      <p:sp>
        <p:nvSpPr>
          <p:cNvPr id="11" name="Titre 10"/>
          <p:cNvSpPr>
            <a:spLocks noGrp="1"/>
          </p:cNvSpPr>
          <p:nvPr>
            <p:ph type="title"/>
          </p:nvPr>
        </p:nvSpPr>
        <p:spPr>
          <a:xfrm>
            <a:off x="1531584" y="225316"/>
            <a:ext cx="10050816" cy="1223048"/>
          </a:xfrm>
          <a:prstGeom prst="rect">
            <a:avLst/>
          </a:prstGeom>
        </p:spPr>
        <p:txBody>
          <a:bodyPr/>
          <a:lstStyle/>
          <a:p>
            <a:r>
              <a:rPr lang="fr-FR" dirty="0"/>
              <a:t>Cliquez et modifiez le titre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4_1_">
    <p:bg>
      <p:bgPr>
        <a:solidFill>
          <a:schemeClr val="bg1">
            <a:alpha val="100000"/>
          </a:schemeClr>
        </a:solidFill>
        <a:effectLst/>
      </p:bgPr>
    </p:bg>
    <p:spTree>
      <p:nvGrpSpPr>
        <p:cNvPr id="1" name=""/>
        <p:cNvGrpSpPr/>
        <p:nvPr/>
      </p:nvGrpSpPr>
      <p:grpSpPr>
        <a:xfrm>
          <a:off x="0" y="0"/>
          <a:ext cx="0" cy="0"/>
          <a:chOff x="0" y="0"/>
          <a:chExt cx="0" cy="0"/>
        </a:xfrm>
      </p:grpSpPr>
      <p:sp>
        <p:nvSpPr>
          <p:cNvPr id="7" name="Text Placeholder 6"/>
          <p:cNvSpPr>
            <a:spLocks noGrp="1"/>
          </p:cNvSpPr>
          <p:nvPr>
            <p:ph type="body" idx="10"/>
          </p:nvPr>
        </p:nvSpPr>
        <p:spPr>
          <a:xfrm>
            <a:off x="1627314" y="853440"/>
            <a:ext cx="573331" cy="330200"/>
          </a:xfrm>
          <a:prstGeom prst="rect">
            <a:avLst/>
          </a:prstGeom>
          <a:noFill/>
          <a:ln w="0" cmpd="sng">
            <a:noFill/>
            <a:prstDash val="solid"/>
          </a:ln>
        </p:spPr>
        <p:txBody>
          <a:bodyPr vert="horz" lIns="0" tIns="0" rIns="0" bIns="0" anchor="t"/>
          <a:lstStyle>
            <a:lvl1pPr marL="0" marR="0" indent="0" algn="l">
              <a:lnSpc>
                <a:spcPts val="2600"/>
              </a:lnSpc>
              <a:spcAft>
                <a:spcPts val="0"/>
              </a:spcAft>
              <a:defRPr/>
            </a:lvl1pPr>
          </a:lstStyle>
          <a:p>
            <a:pPr marL="0" marR="0" indent="0" algn="l">
              <a:lnSpc>
                <a:spcPts val="2600"/>
              </a:lnSpc>
              <a:spcAft>
                <a:spcPts val="0"/>
              </a:spcAft>
            </a:pPr>
            <a:r>
              <a:rPr lang="en-US" sz="2400" spc="-155">
                <a:solidFill>
                  <a:srgbClr val="FFFFFF"/>
                </a:solidFill>
                <a:latin typeface="Arial" panose="02020603050405020304" pitchFamily="2"/>
              </a:rPr>
              <a:t>36.5 </a:t>
            </a:r>
          </a:p>
        </p:txBody>
      </p:sp>
      <p:sp>
        <p:nvSpPr>
          <p:cNvPr id="8" name="Text Placeholder 7"/>
          <p:cNvSpPr>
            <a:spLocks noGrp="1"/>
          </p:cNvSpPr>
          <p:nvPr>
            <p:ph type="body" idx="10"/>
          </p:nvPr>
        </p:nvSpPr>
        <p:spPr>
          <a:xfrm>
            <a:off x="1627294" y="1668149"/>
            <a:ext cx="570156" cy="353695"/>
          </a:xfrm>
          <a:prstGeom prst="rect">
            <a:avLst/>
          </a:prstGeom>
          <a:noFill/>
          <a:ln w="0" cmpd="sng">
            <a:noFill/>
            <a:prstDash val="solid"/>
          </a:ln>
        </p:spPr>
        <p:txBody>
          <a:bodyPr vert="horz" lIns="0" tIns="2540" rIns="0" bIns="0" anchor="t"/>
          <a:lstStyle>
            <a:lvl1pPr marL="0" marR="0" indent="0" algn="l">
              <a:lnSpc>
                <a:spcPts val="2800"/>
              </a:lnSpc>
              <a:spcAft>
                <a:spcPts val="0"/>
              </a:spcAft>
              <a:defRPr/>
            </a:lvl1pPr>
          </a:lstStyle>
          <a:p>
            <a:pPr marL="0" marR="0" indent="0" algn="l">
              <a:lnSpc>
                <a:spcPts val="2800"/>
              </a:lnSpc>
              <a:spcAft>
                <a:spcPts val="0"/>
              </a:spcAft>
            </a:pPr>
            <a:r>
              <a:rPr lang="en-US" sz="2400" spc="-155">
                <a:solidFill>
                  <a:srgbClr val="FFFFFF"/>
                </a:solidFill>
                <a:latin typeface="Arial" panose="02020603050405020304" pitchFamily="2"/>
              </a:rPr>
              <a:t>36.0 </a:t>
            </a:r>
          </a:p>
        </p:txBody>
      </p:sp>
      <p:sp>
        <p:nvSpPr>
          <p:cNvPr id="9" name="Text Placeholder 8"/>
          <p:cNvSpPr>
            <a:spLocks noGrp="1"/>
          </p:cNvSpPr>
          <p:nvPr>
            <p:ph type="body" idx="10"/>
          </p:nvPr>
        </p:nvSpPr>
        <p:spPr>
          <a:xfrm>
            <a:off x="1627314" y="2582589"/>
            <a:ext cx="573331" cy="353695"/>
          </a:xfrm>
          <a:prstGeom prst="rect">
            <a:avLst/>
          </a:prstGeom>
          <a:noFill/>
          <a:ln w="0" cmpd="sng">
            <a:noFill/>
            <a:prstDash val="solid"/>
          </a:ln>
        </p:spPr>
        <p:txBody>
          <a:bodyPr vert="horz" lIns="0" tIns="2540" rIns="0" bIns="0" anchor="t"/>
          <a:lstStyle>
            <a:lvl1pPr marL="0" marR="0" indent="0" algn="l">
              <a:lnSpc>
                <a:spcPts val="2800"/>
              </a:lnSpc>
              <a:spcAft>
                <a:spcPts val="0"/>
              </a:spcAft>
              <a:defRPr/>
            </a:lvl1pPr>
          </a:lstStyle>
          <a:p>
            <a:pPr marL="0" marR="0" indent="0" algn="l">
              <a:lnSpc>
                <a:spcPts val="2800"/>
              </a:lnSpc>
              <a:spcAft>
                <a:spcPts val="0"/>
              </a:spcAft>
            </a:pPr>
            <a:r>
              <a:rPr lang="en-US" sz="2400" spc="-155">
                <a:solidFill>
                  <a:srgbClr val="FFFFFF"/>
                </a:solidFill>
                <a:latin typeface="Arial" panose="02020603050405020304" pitchFamily="2"/>
              </a:rPr>
              <a:t>35.5 </a:t>
            </a:r>
          </a:p>
        </p:txBody>
      </p:sp>
      <p:sp>
        <p:nvSpPr>
          <p:cNvPr id="10" name="Text Placeholder 9"/>
          <p:cNvSpPr>
            <a:spLocks noGrp="1"/>
          </p:cNvSpPr>
          <p:nvPr>
            <p:ph type="body" idx="10"/>
          </p:nvPr>
        </p:nvSpPr>
        <p:spPr>
          <a:xfrm>
            <a:off x="1627294" y="3573147"/>
            <a:ext cx="570156" cy="353695"/>
          </a:xfrm>
          <a:prstGeom prst="rect">
            <a:avLst/>
          </a:prstGeom>
          <a:noFill/>
          <a:ln w="0" cmpd="sng">
            <a:noFill/>
            <a:prstDash val="solid"/>
          </a:ln>
        </p:spPr>
        <p:txBody>
          <a:bodyPr vert="horz" lIns="0" tIns="2540" rIns="0" bIns="0" anchor="t"/>
          <a:lstStyle>
            <a:lvl1pPr marL="0" marR="0" indent="0" algn="l">
              <a:lnSpc>
                <a:spcPts val="2700"/>
              </a:lnSpc>
              <a:spcAft>
                <a:spcPts val="0"/>
              </a:spcAft>
              <a:defRPr/>
            </a:lvl1pPr>
          </a:lstStyle>
          <a:p>
            <a:pPr marL="0" marR="0" indent="0" algn="l">
              <a:lnSpc>
                <a:spcPts val="2700"/>
              </a:lnSpc>
              <a:spcAft>
                <a:spcPts val="0"/>
              </a:spcAft>
            </a:pPr>
            <a:r>
              <a:rPr lang="en-US" sz="2400" spc="-155">
                <a:solidFill>
                  <a:srgbClr val="FFFFFF"/>
                </a:solidFill>
                <a:latin typeface="Arial" panose="02020603050405020304" pitchFamily="2"/>
              </a:rPr>
              <a:t>35.0 </a:t>
            </a:r>
          </a:p>
        </p:txBody>
      </p:sp>
      <p:sp>
        <p:nvSpPr>
          <p:cNvPr id="11" name="Text Placeholder 10"/>
          <p:cNvSpPr>
            <a:spLocks noGrp="1"/>
          </p:cNvSpPr>
          <p:nvPr>
            <p:ph type="body" idx="10"/>
          </p:nvPr>
        </p:nvSpPr>
        <p:spPr>
          <a:xfrm>
            <a:off x="1627314" y="4487589"/>
            <a:ext cx="573331" cy="353695"/>
          </a:xfrm>
          <a:prstGeom prst="rect">
            <a:avLst/>
          </a:prstGeom>
          <a:noFill/>
          <a:ln w="0" cmpd="sng">
            <a:noFill/>
            <a:prstDash val="solid"/>
          </a:ln>
        </p:spPr>
        <p:txBody>
          <a:bodyPr vert="horz" lIns="0" tIns="2540" rIns="0" bIns="0" anchor="t"/>
          <a:lstStyle>
            <a:lvl1pPr marL="0" marR="0" indent="0" algn="l">
              <a:lnSpc>
                <a:spcPts val="2700"/>
              </a:lnSpc>
              <a:spcAft>
                <a:spcPts val="0"/>
              </a:spcAft>
              <a:defRPr/>
            </a:lvl1pPr>
          </a:lstStyle>
          <a:p>
            <a:pPr marL="0" marR="0" indent="0" algn="l">
              <a:lnSpc>
                <a:spcPts val="2700"/>
              </a:lnSpc>
              <a:spcAft>
                <a:spcPts val="0"/>
              </a:spcAft>
            </a:pPr>
            <a:r>
              <a:rPr lang="en-US" sz="2400" spc="-155">
                <a:solidFill>
                  <a:srgbClr val="FFFFFF"/>
                </a:solidFill>
                <a:latin typeface="Arial" panose="02020603050405020304" pitchFamily="2"/>
              </a:rPr>
              <a:t>34.5 </a:t>
            </a:r>
          </a:p>
        </p:txBody>
      </p:sp>
      <p:sp>
        <p:nvSpPr>
          <p:cNvPr id="12" name="Text Placeholder 11"/>
          <p:cNvSpPr>
            <a:spLocks noGrp="1"/>
          </p:cNvSpPr>
          <p:nvPr>
            <p:ph type="body" idx="10"/>
          </p:nvPr>
        </p:nvSpPr>
        <p:spPr>
          <a:xfrm>
            <a:off x="2175883" y="378460"/>
            <a:ext cx="7996784" cy="474980"/>
          </a:xfrm>
          <a:prstGeom prst="rect">
            <a:avLst/>
          </a:prstGeom>
          <a:noFill/>
          <a:ln w="0" cmpd="sng">
            <a:noFill/>
            <a:prstDash val="solid"/>
          </a:ln>
        </p:spPr>
        <p:txBody>
          <a:bodyPr vert="horz" lIns="0" tIns="40640" rIns="0" bIns="0" anchor="t"/>
          <a:lstStyle>
            <a:lvl1pPr marL="0" marR="0" indent="0" algn="l">
              <a:lnSpc>
                <a:spcPts val="3400"/>
              </a:lnSpc>
              <a:spcAft>
                <a:spcPts val="0"/>
              </a:spcAft>
              <a:tabLst>
                <a:tab pos="8001000" algn="r"/>
              </a:tabLst>
              <a:defRPr/>
            </a:lvl1pPr>
          </a:lstStyle>
          <a:p>
            <a:pPr marL="0" marR="0" indent="0" algn="l">
              <a:lnSpc>
                <a:spcPts val="3400"/>
              </a:lnSpc>
              <a:spcAft>
                <a:spcPts val="0"/>
              </a:spcAft>
              <a:tabLst>
                <a:tab pos="8001000" algn="r"/>
              </a:tabLst>
            </a:pPr>
            <a:r>
              <a:rPr lang="en-US" sz="2800" spc="0">
                <a:solidFill>
                  <a:srgbClr val="FFCC00"/>
                </a:solidFill>
                <a:latin typeface="Arial" panose="02020603050405020304" pitchFamily="2"/>
              </a:rPr>
              <a:t>Redistribution</a:t>
            </a:r>
            <a:r>
              <a:rPr lang="en-US" sz="100" spc="0">
                <a:solidFill>
                  <a:srgbClr val="FFFFFF"/>
                </a:solidFill>
                <a:latin typeface="Arial" panose="02020603050405020304" pitchFamily="2"/>
              </a:rPr>
              <a:t> </a:t>
            </a:r>
            <a:r>
              <a:rPr lang="en-US" sz="2800" spc="0">
                <a:solidFill>
                  <a:srgbClr val="FFFFFF"/>
                </a:solidFill>
                <a:latin typeface="Arial" panose="02020603050405020304" pitchFamily="2"/>
              </a:rPr>
              <a:t>Thermoregulation </a:t>
            </a:r>
          </a:p>
        </p:txBody>
      </p:sp>
      <p:sp>
        <p:nvSpPr>
          <p:cNvPr id="13" name="Text Placeholder 12"/>
          <p:cNvSpPr>
            <a:spLocks noGrp="1"/>
          </p:cNvSpPr>
          <p:nvPr>
            <p:ph type="body" idx="10"/>
          </p:nvPr>
        </p:nvSpPr>
        <p:spPr>
          <a:xfrm>
            <a:off x="3023499" y="2011724"/>
            <a:ext cx="1041899" cy="526415"/>
          </a:xfrm>
          <a:prstGeom prst="rect">
            <a:avLst/>
          </a:prstGeom>
          <a:noFill/>
          <a:ln w="0" cmpd="sng">
            <a:noFill/>
            <a:prstDash val="solid"/>
          </a:ln>
        </p:spPr>
        <p:txBody>
          <a:bodyPr vert="horz" lIns="0" tIns="93980" rIns="0" bIns="0" anchor="t"/>
          <a:lstStyle>
            <a:lvl1pPr marL="0" marR="0" indent="0" algn="l">
              <a:lnSpc>
                <a:spcPts val="3200"/>
              </a:lnSpc>
              <a:spcAft>
                <a:spcPts val="125"/>
              </a:spcAft>
              <a:defRPr/>
            </a:lvl1pPr>
          </a:lstStyle>
          <a:p>
            <a:pPr marL="0" marR="0" indent="0" algn="l">
              <a:lnSpc>
                <a:spcPts val="3200"/>
              </a:lnSpc>
              <a:spcAft>
                <a:spcPts val="125"/>
              </a:spcAft>
            </a:pPr>
            <a:r>
              <a:rPr lang="en-US" sz="2800" spc="-10">
                <a:solidFill>
                  <a:srgbClr val="FFCC00"/>
                </a:solidFill>
                <a:latin typeface="Arial" panose="02020603050405020304" pitchFamily="2"/>
              </a:rPr>
              <a:t>1.5 </a:t>
            </a:r>
            <a:r>
              <a:rPr lang="en-US" sz="2400" spc="-10">
                <a:solidFill>
                  <a:srgbClr val="FFCC00"/>
                </a:solidFill>
                <a:latin typeface="Segoe UI Symbol" panose="02020603050405020304" pitchFamily="2"/>
              </a:rPr>
              <a:t></a:t>
            </a:r>
            <a:r>
              <a:rPr lang="en-US" sz="2800" spc="-10">
                <a:solidFill>
                  <a:srgbClr val="FFCC00"/>
                </a:solidFill>
                <a:latin typeface="Arial" panose="02020603050405020304" pitchFamily="2"/>
              </a:rPr>
              <a:t> C </a:t>
            </a:r>
          </a:p>
        </p:txBody>
      </p:sp>
      <p:sp>
        <p:nvSpPr>
          <p:cNvPr id="14" name="Text Placeholder 13"/>
          <p:cNvSpPr>
            <a:spLocks noGrp="1"/>
          </p:cNvSpPr>
          <p:nvPr>
            <p:ph type="body" idx="10"/>
          </p:nvPr>
        </p:nvSpPr>
        <p:spPr>
          <a:xfrm>
            <a:off x="4446327" y="2277789"/>
            <a:ext cx="1240628" cy="353695"/>
          </a:xfrm>
          <a:prstGeom prst="rect">
            <a:avLst/>
          </a:prstGeom>
          <a:noFill/>
          <a:ln w="0" cmpd="sng">
            <a:noFill/>
            <a:prstDash val="solid"/>
          </a:ln>
        </p:spPr>
        <p:txBody>
          <a:bodyPr vert="horz" lIns="0" tIns="2540" rIns="0" bIns="0" anchor="t"/>
          <a:lstStyle>
            <a:lvl1pPr marL="0" marR="0" indent="0" algn="l">
              <a:lnSpc>
                <a:spcPts val="2700"/>
              </a:lnSpc>
              <a:spcAft>
                <a:spcPts val="0"/>
              </a:spcAft>
              <a:defRPr/>
            </a:lvl1pPr>
          </a:lstStyle>
          <a:p>
            <a:pPr marL="0" marR="0" indent="0" algn="l">
              <a:lnSpc>
                <a:spcPts val="2700"/>
              </a:lnSpc>
              <a:spcAft>
                <a:spcPts val="0"/>
              </a:spcAft>
            </a:pPr>
            <a:r>
              <a:rPr lang="en-US" sz="2400" spc="-85">
                <a:solidFill>
                  <a:srgbClr val="FFFF00"/>
                </a:solidFill>
                <a:latin typeface="Arial" panose="02020603050405020304" pitchFamily="2"/>
              </a:rPr>
              <a:t>Shivering </a:t>
            </a:r>
          </a:p>
        </p:txBody>
      </p:sp>
      <p:sp>
        <p:nvSpPr>
          <p:cNvPr id="15" name="Text Placeholder 14"/>
          <p:cNvSpPr>
            <a:spLocks noGrp="1"/>
          </p:cNvSpPr>
          <p:nvPr>
            <p:ph type="body" idx="10"/>
          </p:nvPr>
        </p:nvSpPr>
        <p:spPr>
          <a:xfrm>
            <a:off x="5448882" y="3886835"/>
            <a:ext cx="2197449" cy="403860"/>
          </a:xfrm>
          <a:prstGeom prst="rect">
            <a:avLst/>
          </a:prstGeom>
          <a:noFill/>
          <a:ln w="0" cmpd="sng">
            <a:noFill/>
            <a:prstDash val="solid"/>
          </a:ln>
        </p:spPr>
        <p:txBody>
          <a:bodyPr vert="horz" lIns="0" tIns="0" rIns="0" bIns="0" anchor="t"/>
          <a:lstStyle>
            <a:lvl1pPr marL="0" marR="0" indent="0" algn="l">
              <a:lnSpc>
                <a:spcPts val="3200"/>
              </a:lnSpc>
              <a:spcAft>
                <a:spcPts val="0"/>
              </a:spcAft>
              <a:defRPr/>
            </a:lvl1pPr>
          </a:lstStyle>
          <a:p>
            <a:pPr marL="0" marR="0" indent="0" algn="l">
              <a:lnSpc>
                <a:spcPts val="3200"/>
              </a:lnSpc>
              <a:spcAft>
                <a:spcPts val="0"/>
              </a:spcAft>
            </a:pPr>
            <a:r>
              <a:rPr lang="en-US" sz="2800" spc="-70">
                <a:solidFill>
                  <a:srgbClr val="00FFFF"/>
                </a:solidFill>
                <a:latin typeface="Arial" panose="02020603050405020304" pitchFamily="2"/>
              </a:rPr>
              <a:t>Poikilothermia </a:t>
            </a:r>
          </a:p>
        </p:txBody>
      </p:sp>
      <p:sp>
        <p:nvSpPr>
          <p:cNvPr id="16" name="Text Placeholder 15"/>
          <p:cNvSpPr>
            <a:spLocks noGrp="1"/>
          </p:cNvSpPr>
          <p:nvPr>
            <p:ph type="body" idx="10"/>
          </p:nvPr>
        </p:nvSpPr>
        <p:spPr>
          <a:xfrm>
            <a:off x="9319316" y="4716824"/>
            <a:ext cx="1020947" cy="285115"/>
          </a:xfrm>
          <a:prstGeom prst="rect">
            <a:avLst/>
          </a:prstGeom>
          <a:noFill/>
          <a:ln w="0" cmpd="sng">
            <a:noFill/>
            <a:prstDash val="solid"/>
          </a:ln>
        </p:spPr>
        <p:txBody>
          <a:bodyPr vert="horz" lIns="0" tIns="0" rIns="0" bIns="0" anchor="t">
            <a:normAutofit fontScale="95000"/>
          </a:bodyPr>
          <a:lstStyle>
            <a:lvl1pPr marL="0" marR="0" indent="0" algn="l">
              <a:lnSpc>
                <a:spcPts val="2200"/>
              </a:lnSpc>
              <a:spcAft>
                <a:spcPts val="0"/>
              </a:spcAft>
              <a:defRPr/>
            </a:lvl1pPr>
          </a:lstStyle>
          <a:p>
            <a:pPr marL="0" marR="0" indent="0" algn="l">
              <a:lnSpc>
                <a:spcPts val="2200"/>
              </a:lnSpc>
              <a:spcAft>
                <a:spcPts val="0"/>
              </a:spcAft>
            </a:pPr>
            <a:r>
              <a:rPr lang="en-US" sz="2000" b="1" spc="-45">
                <a:solidFill>
                  <a:srgbClr val="FF99CC"/>
                </a:solidFill>
                <a:latin typeface="Arial" panose="02020603050405020304" pitchFamily="2"/>
              </a:rPr>
              <a:t>GA + RA </a:t>
            </a:r>
          </a:p>
        </p:txBody>
      </p:sp>
      <p:sp>
        <p:nvSpPr>
          <p:cNvPr id="17" name="Text Placeholder 16"/>
          <p:cNvSpPr>
            <a:spLocks noGrp="1"/>
          </p:cNvSpPr>
          <p:nvPr>
            <p:ph type="body" idx="10"/>
          </p:nvPr>
        </p:nvSpPr>
        <p:spPr>
          <a:xfrm>
            <a:off x="9485051" y="4234859"/>
            <a:ext cx="497775" cy="285115"/>
          </a:xfrm>
          <a:prstGeom prst="rect">
            <a:avLst/>
          </a:prstGeom>
          <a:noFill/>
          <a:ln w="0" cmpd="sng">
            <a:noFill/>
            <a:prstDash val="solid"/>
          </a:ln>
        </p:spPr>
        <p:txBody>
          <a:bodyPr vert="horz" lIns="0" tIns="0" rIns="0" bIns="0" anchor="t">
            <a:normAutofit fontScale="95000"/>
          </a:bodyPr>
          <a:lstStyle>
            <a:lvl1pPr marL="0" marR="0" indent="0" algn="l">
              <a:lnSpc>
                <a:spcPts val="2200"/>
              </a:lnSpc>
              <a:spcAft>
                <a:spcPts val="0"/>
              </a:spcAft>
              <a:defRPr/>
            </a:lvl1pPr>
          </a:lstStyle>
          <a:p>
            <a:pPr marL="0" marR="0" indent="0" algn="l">
              <a:lnSpc>
                <a:spcPts val="2200"/>
              </a:lnSpc>
              <a:spcAft>
                <a:spcPts val="0"/>
              </a:spcAft>
            </a:pPr>
            <a:r>
              <a:rPr lang="en-US" sz="2000" b="1" spc="150">
                <a:solidFill>
                  <a:srgbClr val="FFFFFF"/>
                </a:solidFill>
                <a:latin typeface="Arial" panose="02020603050405020304" pitchFamily="2"/>
              </a:rPr>
              <a:t>GA </a:t>
            </a:r>
          </a:p>
        </p:txBody>
      </p:sp>
      <p:sp>
        <p:nvSpPr>
          <p:cNvPr id="18" name="Text Placeholder 17"/>
          <p:cNvSpPr>
            <a:spLocks noGrp="1"/>
          </p:cNvSpPr>
          <p:nvPr>
            <p:ph type="body" idx="10"/>
          </p:nvPr>
        </p:nvSpPr>
        <p:spPr>
          <a:xfrm>
            <a:off x="9494575" y="3497580"/>
            <a:ext cx="479363" cy="285115"/>
          </a:xfrm>
          <a:prstGeom prst="rect">
            <a:avLst/>
          </a:prstGeom>
          <a:noFill/>
          <a:ln w="0" cmpd="sng">
            <a:noFill/>
            <a:prstDash val="solid"/>
          </a:ln>
        </p:spPr>
        <p:txBody>
          <a:bodyPr vert="horz" lIns="0" tIns="0" rIns="0" bIns="0" anchor="t"/>
          <a:lstStyle>
            <a:lvl1pPr marL="0" marR="0" indent="0" algn="l">
              <a:lnSpc>
                <a:spcPts val="2200"/>
              </a:lnSpc>
              <a:spcAft>
                <a:spcPts val="0"/>
              </a:spcAft>
              <a:defRPr/>
            </a:lvl1pPr>
          </a:lstStyle>
          <a:p>
            <a:pPr marL="0" marR="0" indent="0" algn="l">
              <a:lnSpc>
                <a:spcPts val="2200"/>
              </a:lnSpc>
              <a:spcAft>
                <a:spcPts val="0"/>
              </a:spcAft>
            </a:pPr>
            <a:r>
              <a:rPr lang="en-US" sz="2000" b="1" spc="75">
                <a:solidFill>
                  <a:srgbClr val="00FF00"/>
                </a:solidFill>
                <a:latin typeface="Arial" panose="02020603050405020304" pitchFamily="2"/>
              </a:rPr>
              <a:t>RA </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REACTIVE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546" y="685973"/>
            <a:ext cx="9931001" cy="795528"/>
          </a:xfrm>
        </p:spPr>
        <p:txBody>
          <a:bodyPr anchor="t" anchorCtr="0"/>
          <a:lstStyle>
            <a:lvl1pPr>
              <a:lnSpc>
                <a:spcPct val="90000"/>
              </a:lnSpc>
              <a:defRPr>
                <a:solidFill>
                  <a:schemeClr val="accent1"/>
                </a:solidFill>
              </a:defRPr>
            </a:lvl1pPr>
          </a:lstStyle>
          <a:p>
            <a:r>
              <a:rPr lang="en-US" dirty="0"/>
              <a:t>&lt;Title &amp; content layout&gt;</a:t>
            </a:r>
          </a:p>
        </p:txBody>
      </p:sp>
      <p:sp>
        <p:nvSpPr>
          <p:cNvPr id="5" name="Text Placeholder 4">
            <a:extLst>
              <a:ext uri="{FF2B5EF4-FFF2-40B4-BE49-F238E27FC236}">
                <a16:creationId xmlns="" xmlns:a16="http://schemas.microsoft.com/office/drawing/2014/main" id="{9623C0F8-223F-48FE-BEE2-4FF0A9502238}"/>
              </a:ext>
            </a:extLst>
          </p:cNvPr>
          <p:cNvSpPr>
            <a:spLocks noGrp="1"/>
          </p:cNvSpPr>
          <p:nvPr>
            <p:ph type="body" sz="quarter" idx="10" hasCustomPrompt="1"/>
          </p:nvPr>
        </p:nvSpPr>
        <p:spPr>
          <a:xfrm>
            <a:off x="619289" y="5934808"/>
            <a:ext cx="9930811" cy="455944"/>
          </a:xfrm>
        </p:spPr>
        <p:txBody>
          <a:bodyPr anchor="b" anchorCtr="0"/>
          <a:lstStyle>
            <a:lvl1pPr marL="0" indent="0">
              <a:spcAft>
                <a:spcPts val="150"/>
              </a:spcAft>
              <a:buNone/>
              <a:defRPr sz="675"/>
            </a:lvl1pPr>
          </a:lstStyle>
          <a:p>
            <a:pPr lvl="0"/>
            <a:r>
              <a:rPr lang="en-US" dirty="0"/>
              <a:t>References</a:t>
            </a:r>
          </a:p>
        </p:txBody>
      </p:sp>
      <p:sp>
        <p:nvSpPr>
          <p:cNvPr id="6" name="Text Placeholder 2">
            <a:extLst>
              <a:ext uri="{FF2B5EF4-FFF2-40B4-BE49-F238E27FC236}">
                <a16:creationId xmlns="" xmlns:a16="http://schemas.microsoft.com/office/drawing/2014/main" id="{D8766601-EB9B-4F0B-8C46-4E8A7F0E550F}"/>
              </a:ext>
            </a:extLst>
          </p:cNvPr>
          <p:cNvSpPr>
            <a:spLocks noGrp="1"/>
          </p:cNvSpPr>
          <p:nvPr>
            <p:ph idx="11"/>
          </p:nvPr>
        </p:nvSpPr>
        <p:spPr>
          <a:xfrm>
            <a:off x="619544" y="1609398"/>
            <a:ext cx="10976373" cy="4105601"/>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990168550"/>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2" descr="Kết quả hình ảnh cho dark background">
            <a:extLst>
              <a:ext uri="{FF2B5EF4-FFF2-40B4-BE49-F238E27FC236}">
                <a16:creationId xmlns="" xmlns:a16="http://schemas.microsoft.com/office/drawing/2014/main" id="{E9297957-F2B2-4BE4-8645-586C988BC7A1}"/>
              </a:ext>
            </a:extLst>
          </p:cNvPr>
          <p:cNvPicPr>
            <a:picLocks noChangeAspect="1" noChangeArrowheads="1"/>
          </p:cNvPicPr>
          <p:nvPr userDrawn="1"/>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23668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58558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CB352-41F7-4A55-BE10-0A6D59EAFBD1}"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AB65F5-F830-434C-9E8A-43F163B60FBA}" type="slidenum">
              <a:rPr lang="en-US" smtClean="0"/>
              <a:pPr/>
              <a:t>‹#›</a:t>
            </a:fld>
            <a:endParaRPr lang="en-US"/>
          </a:p>
        </p:txBody>
      </p:sp>
    </p:spTree>
    <p:extLst>
      <p:ext uri="{BB962C8B-B14F-4D97-AF65-F5344CB8AC3E}">
        <p14:creationId xmlns:p14="http://schemas.microsoft.com/office/powerpoint/2010/main" val="6281440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0BCB352-41F7-4A55-BE10-0A6D59EAFBD1}" type="datetimeFigureOut">
              <a:rPr lang="en-US" smtClean="0"/>
              <a:pPr/>
              <a:t>02/03/2023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AB65F5-F830-434C-9E8A-43F163B60FBA}" type="slidenum">
              <a:rPr lang="en-US" smtClean="0"/>
              <a:pPr/>
              <a:t>‹#›</a:t>
            </a:fld>
            <a:endParaRPr lang="en-US"/>
          </a:p>
        </p:txBody>
      </p:sp>
    </p:spTree>
    <p:extLst>
      <p:ext uri="{BB962C8B-B14F-4D97-AF65-F5344CB8AC3E}">
        <p14:creationId xmlns:p14="http://schemas.microsoft.com/office/powerpoint/2010/main" val="32704819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7"/>
            <a:ext cx="5386917" cy="639763"/>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2" y="1535117"/>
            <a:ext cx="5389033" cy="639763"/>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0BCB352-41F7-4A55-BE10-0A6D59EAFBD1}" type="datetimeFigureOut">
              <a:rPr lang="en-US" smtClean="0"/>
              <a:pPr/>
              <a:t>02/03/2023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AB65F5-F830-434C-9E8A-43F163B60FBA}" type="slidenum">
              <a:rPr lang="en-US" smtClean="0"/>
              <a:pPr/>
              <a:t>‹#›</a:t>
            </a:fld>
            <a:endParaRPr lang="en-US"/>
          </a:p>
        </p:txBody>
      </p:sp>
    </p:spTree>
    <p:extLst>
      <p:ext uri="{BB962C8B-B14F-4D97-AF65-F5344CB8AC3E}">
        <p14:creationId xmlns:p14="http://schemas.microsoft.com/office/powerpoint/2010/main" val="1817486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CD3E21-0A0F-47E0-B8EC-A81B7E583CA8}"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0BCB352-41F7-4A55-BE10-0A6D59EAFBD1}" type="datetimeFigureOut">
              <a:rPr lang="en-US" smtClean="0"/>
              <a:pPr/>
              <a:t>02/03/2023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AB65F5-F830-434C-9E8A-43F163B60FBA}" type="slidenum">
              <a:rPr lang="en-US" smtClean="0"/>
              <a:pPr/>
              <a:t>‹#›</a:t>
            </a:fld>
            <a:endParaRPr lang="en-US"/>
          </a:p>
        </p:txBody>
      </p:sp>
    </p:spTree>
    <p:extLst>
      <p:ext uri="{BB962C8B-B14F-4D97-AF65-F5344CB8AC3E}">
        <p14:creationId xmlns:p14="http://schemas.microsoft.com/office/powerpoint/2010/main" val="2454630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BCB352-41F7-4A55-BE10-0A6D59EAFBD1}" type="datetimeFigureOut">
              <a:rPr lang="en-US" smtClean="0"/>
              <a:pPr/>
              <a:t>02/03/2023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AB65F5-F830-434C-9E8A-43F163B60FBA}" type="slidenum">
              <a:rPr lang="en-US" smtClean="0"/>
              <a:pPr/>
              <a:t>‹#›</a:t>
            </a:fld>
            <a:endParaRPr lang="en-US"/>
          </a:p>
        </p:txBody>
      </p:sp>
    </p:spTree>
    <p:extLst>
      <p:ext uri="{BB962C8B-B14F-4D97-AF65-F5344CB8AC3E}">
        <p14:creationId xmlns:p14="http://schemas.microsoft.com/office/powerpoint/2010/main" val="9387721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3"/>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6"/>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CB352-41F7-4A55-BE10-0A6D59EAFBD1}" type="datetimeFigureOut">
              <a:rPr lang="en-US" smtClean="0"/>
              <a:pPr/>
              <a:t>02/03/2023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AB65F5-F830-434C-9E8A-43F163B60FBA}" type="slidenum">
              <a:rPr lang="en-US" smtClean="0"/>
              <a:pPr/>
              <a:t>‹#›</a:t>
            </a:fld>
            <a:endParaRPr lang="en-US"/>
          </a:p>
        </p:txBody>
      </p:sp>
    </p:spTree>
    <p:extLst>
      <p:ext uri="{BB962C8B-B14F-4D97-AF65-F5344CB8AC3E}">
        <p14:creationId xmlns:p14="http://schemas.microsoft.com/office/powerpoint/2010/main" val="15019929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4"/>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42"/>
            <a:ext cx="7315200" cy="804863"/>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CB352-41F7-4A55-BE10-0A6D59EAFBD1}" type="datetimeFigureOut">
              <a:rPr lang="en-US" smtClean="0"/>
              <a:pPr/>
              <a:t>02/03/2023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AB65F5-F830-434C-9E8A-43F163B60FBA}" type="slidenum">
              <a:rPr lang="en-US" smtClean="0"/>
              <a:pPr/>
              <a:t>‹#›</a:t>
            </a:fld>
            <a:endParaRPr lang="en-US"/>
          </a:p>
        </p:txBody>
      </p:sp>
    </p:spTree>
    <p:extLst>
      <p:ext uri="{BB962C8B-B14F-4D97-AF65-F5344CB8AC3E}">
        <p14:creationId xmlns:p14="http://schemas.microsoft.com/office/powerpoint/2010/main" val="34922283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BCB352-41F7-4A55-BE10-0A6D59EAFBD1}"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AB65F5-F830-434C-9E8A-43F163B60FBA}" type="slidenum">
              <a:rPr lang="en-US" smtClean="0"/>
              <a:pPr/>
              <a:t>‹#›</a:t>
            </a:fld>
            <a:endParaRPr lang="en-US"/>
          </a:p>
        </p:txBody>
      </p:sp>
    </p:spTree>
    <p:extLst>
      <p:ext uri="{BB962C8B-B14F-4D97-AF65-F5344CB8AC3E}">
        <p14:creationId xmlns:p14="http://schemas.microsoft.com/office/powerpoint/2010/main" val="126864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BCB352-41F7-4A55-BE10-0A6D59EAFBD1}"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AB65F5-F830-434C-9E8A-43F163B60FBA}" type="slidenum">
              <a:rPr lang="en-US" smtClean="0"/>
              <a:pPr/>
              <a:t>‹#›</a:t>
            </a:fld>
            <a:endParaRPr lang="en-US"/>
          </a:p>
        </p:txBody>
      </p:sp>
    </p:spTree>
    <p:extLst>
      <p:ext uri="{BB962C8B-B14F-4D97-AF65-F5344CB8AC3E}">
        <p14:creationId xmlns:p14="http://schemas.microsoft.com/office/powerpoint/2010/main" val="10318880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39DF22D-22E9-FB42-82A8-01072D718611}" type="datetime1">
              <a:rPr lang="vi-VN"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1BA82A-1E15-4B94-82F7-603FCC77A25C}" type="slidenum">
              <a:rPr lang="en-US" smtClean="0"/>
              <a:pPr/>
              <a:t>‹#›</a:t>
            </a:fld>
            <a:endParaRPr lang="en-US"/>
          </a:p>
        </p:txBody>
      </p:sp>
    </p:spTree>
    <p:extLst>
      <p:ext uri="{BB962C8B-B14F-4D97-AF65-F5344CB8AC3E}">
        <p14:creationId xmlns:p14="http://schemas.microsoft.com/office/powerpoint/2010/main" val="25917359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4BD885-17B5-EA43-889D-0E5DC649DA51}" type="datetime1">
              <a:rPr lang="vi-VN"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1BA82A-1E15-4B94-82F7-603FCC77A25C}" type="slidenum">
              <a:rPr lang="en-US" smtClean="0"/>
              <a:pPr/>
              <a:t>‹#›</a:t>
            </a:fld>
            <a:endParaRPr lang="en-US"/>
          </a:p>
        </p:txBody>
      </p:sp>
    </p:spTree>
    <p:extLst>
      <p:ext uri="{BB962C8B-B14F-4D97-AF65-F5344CB8AC3E}">
        <p14:creationId xmlns:p14="http://schemas.microsoft.com/office/powerpoint/2010/main" val="13114767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A0C042-61FB-C547-91DD-7A420F48AAF5}" type="datetime1">
              <a:rPr lang="vi-VN"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1BA82A-1E15-4B94-82F7-603FCC77A25C}" type="slidenum">
              <a:rPr lang="en-US" smtClean="0"/>
              <a:pPr/>
              <a:t>‹#›</a:t>
            </a:fld>
            <a:endParaRPr lang="en-US"/>
          </a:p>
        </p:txBody>
      </p:sp>
    </p:spTree>
    <p:extLst>
      <p:ext uri="{BB962C8B-B14F-4D97-AF65-F5344CB8AC3E}">
        <p14:creationId xmlns:p14="http://schemas.microsoft.com/office/powerpoint/2010/main" val="10547066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DAEA293-09C9-4F44-92A8-D12816B35837}" type="datetime1">
              <a:rPr lang="vi-VN" smtClean="0"/>
              <a:pPr/>
              <a:t>02/03/2023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1BA82A-1E15-4B94-82F7-603FCC77A25C}" type="slidenum">
              <a:rPr lang="en-US" smtClean="0"/>
              <a:pPr/>
              <a:t>‹#›</a:t>
            </a:fld>
            <a:endParaRPr lang="en-US"/>
          </a:p>
        </p:txBody>
      </p:sp>
    </p:spTree>
    <p:extLst>
      <p:ext uri="{BB962C8B-B14F-4D97-AF65-F5344CB8AC3E}">
        <p14:creationId xmlns:p14="http://schemas.microsoft.com/office/powerpoint/2010/main" val="1616216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CD3E21-0A0F-47E0-B8EC-A81B7E583CA8}"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2C21885-E0CF-AB4D-BC14-6BA31AFE3CCD}" type="datetime1">
              <a:rPr lang="vi-VN" smtClean="0"/>
              <a:pPr/>
              <a:t>02/03/2023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1BA82A-1E15-4B94-82F7-603FCC77A25C}" type="slidenum">
              <a:rPr lang="en-US" smtClean="0"/>
              <a:pPr/>
              <a:t>‹#›</a:t>
            </a:fld>
            <a:endParaRPr lang="en-US"/>
          </a:p>
        </p:txBody>
      </p:sp>
    </p:spTree>
    <p:extLst>
      <p:ext uri="{BB962C8B-B14F-4D97-AF65-F5344CB8AC3E}">
        <p14:creationId xmlns:p14="http://schemas.microsoft.com/office/powerpoint/2010/main" val="35194841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94C9A23-A734-4242-B206-A4509FE96AC8}" type="datetime1">
              <a:rPr lang="vi-VN" smtClean="0"/>
              <a:pPr/>
              <a:t>02/03/2023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1BA82A-1E15-4B94-82F7-603FCC77A25C}" type="slidenum">
              <a:rPr lang="en-US" smtClean="0"/>
              <a:pPr/>
              <a:t>‹#›</a:t>
            </a:fld>
            <a:endParaRPr lang="en-US"/>
          </a:p>
        </p:txBody>
      </p:sp>
    </p:spTree>
    <p:extLst>
      <p:ext uri="{BB962C8B-B14F-4D97-AF65-F5344CB8AC3E}">
        <p14:creationId xmlns:p14="http://schemas.microsoft.com/office/powerpoint/2010/main" val="1515810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0146E1-0D4E-4B4B-ABD7-F2390FF9FFB6}" type="datetime1">
              <a:rPr lang="vi-VN" smtClean="0"/>
              <a:pPr/>
              <a:t>02/03/2023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1BA82A-1E15-4B94-82F7-603FCC77A25C}" type="slidenum">
              <a:rPr lang="en-US" smtClean="0"/>
              <a:pPr/>
              <a:t>‹#›</a:t>
            </a:fld>
            <a:endParaRPr lang="en-US"/>
          </a:p>
        </p:txBody>
      </p:sp>
    </p:spTree>
    <p:extLst>
      <p:ext uri="{BB962C8B-B14F-4D97-AF65-F5344CB8AC3E}">
        <p14:creationId xmlns:p14="http://schemas.microsoft.com/office/powerpoint/2010/main" val="39015138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E97A2FE-78F2-3B4C-822A-A972CFCC558D}" type="datetime1">
              <a:rPr lang="vi-VN" smtClean="0"/>
              <a:pPr/>
              <a:t>02/03/2023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1BA82A-1E15-4B94-82F7-603FCC77A25C}" type="slidenum">
              <a:rPr lang="en-US" smtClean="0"/>
              <a:pPr/>
              <a:t>‹#›</a:t>
            </a:fld>
            <a:endParaRPr lang="en-US"/>
          </a:p>
        </p:txBody>
      </p:sp>
    </p:spTree>
    <p:extLst>
      <p:ext uri="{BB962C8B-B14F-4D97-AF65-F5344CB8AC3E}">
        <p14:creationId xmlns:p14="http://schemas.microsoft.com/office/powerpoint/2010/main" val="22928117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9CAA0B5-15D0-6F41-9FD8-EF6017BBD057}" type="datetime1">
              <a:rPr lang="vi-VN" smtClean="0"/>
              <a:pPr/>
              <a:t>02/03/2023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1BA82A-1E15-4B94-82F7-603FCC77A25C}" type="slidenum">
              <a:rPr lang="en-US" smtClean="0"/>
              <a:pPr/>
              <a:t>‹#›</a:t>
            </a:fld>
            <a:endParaRPr lang="en-US"/>
          </a:p>
        </p:txBody>
      </p:sp>
    </p:spTree>
    <p:extLst>
      <p:ext uri="{BB962C8B-B14F-4D97-AF65-F5344CB8AC3E}">
        <p14:creationId xmlns:p14="http://schemas.microsoft.com/office/powerpoint/2010/main" val="300227733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290E198-D56A-3A44-AF6C-291430117ED1}" type="datetime1">
              <a:rPr lang="vi-VN"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1BA82A-1E15-4B94-82F7-603FCC77A25C}" type="slidenum">
              <a:rPr lang="en-US" smtClean="0"/>
              <a:pPr/>
              <a:t>‹#›</a:t>
            </a:fld>
            <a:endParaRPr lang="en-US"/>
          </a:p>
        </p:txBody>
      </p:sp>
    </p:spTree>
    <p:extLst>
      <p:ext uri="{BB962C8B-B14F-4D97-AF65-F5344CB8AC3E}">
        <p14:creationId xmlns:p14="http://schemas.microsoft.com/office/powerpoint/2010/main" val="17774900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B64FCE-BE73-8942-8A04-57192269C045}" type="datetime1">
              <a:rPr lang="vi-VN"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1BA82A-1E15-4B94-82F7-603FCC77A25C}" type="slidenum">
              <a:rPr lang="en-US" smtClean="0"/>
              <a:pPr/>
              <a:t>‹#›</a:t>
            </a:fld>
            <a:endParaRPr lang="en-US"/>
          </a:p>
        </p:txBody>
      </p:sp>
    </p:spTree>
    <p:extLst>
      <p:ext uri="{BB962C8B-B14F-4D97-AF65-F5344CB8AC3E}">
        <p14:creationId xmlns:p14="http://schemas.microsoft.com/office/powerpoint/2010/main" val="31897335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Title and Content no takeawa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920753" y="1177131"/>
            <a:ext cx="10515600" cy="5011634"/>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718C6552-28A6-4B16-9E21-E1DE288B8ED8}" type="slidenum">
              <a:rPr lang="en-US" smtClean="0"/>
              <a:pPr/>
              <a:t>‹#›</a:t>
            </a:fld>
            <a:endParaRPr lang="en-US" dirty="0"/>
          </a:p>
        </p:txBody>
      </p:sp>
    </p:spTree>
    <p:extLst>
      <p:ext uri="{BB962C8B-B14F-4D97-AF65-F5344CB8AC3E}">
        <p14:creationId xmlns:p14="http://schemas.microsoft.com/office/powerpoint/2010/main" val="107685599"/>
      </p:ext>
    </p:extLst>
  </p:cSld>
  <p:clrMapOvr>
    <a:masterClrMapping/>
  </p:clrMapOvr>
  <p:extLst>
    <p:ext uri="{DCECCB84-F9BA-43D5-87BE-67443E8EF086}">
      <p15:sldGuideLst xmlns:p15="http://schemas.microsoft.com/office/powerpoint/2012/main">
        <p15:guide id="1" orient="horz" pos="336" userDrawn="1">
          <p15:clr>
            <a:srgbClr val="FBAE40"/>
          </p15:clr>
        </p15:guide>
        <p15:guide id="2" pos="2880" userDrawn="1">
          <p15:clr>
            <a:srgbClr val="FBAE40"/>
          </p15:clr>
        </p15:guide>
        <p15:guide id="3" orient="horz" pos="744"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REACTIVE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546" y="685973"/>
            <a:ext cx="9931001" cy="795528"/>
          </a:xfrm>
        </p:spPr>
        <p:txBody>
          <a:bodyPr anchor="t" anchorCtr="0"/>
          <a:lstStyle>
            <a:lvl1pPr>
              <a:lnSpc>
                <a:spcPct val="90000"/>
              </a:lnSpc>
              <a:defRPr>
                <a:solidFill>
                  <a:schemeClr val="accent1"/>
                </a:solidFill>
              </a:defRPr>
            </a:lvl1pPr>
          </a:lstStyle>
          <a:p>
            <a:r>
              <a:rPr lang="en-US" dirty="0"/>
              <a:t>&lt;Title &amp; content layout&gt;</a:t>
            </a:r>
          </a:p>
        </p:txBody>
      </p:sp>
      <p:sp>
        <p:nvSpPr>
          <p:cNvPr id="5" name="Text Placeholder 4">
            <a:extLst>
              <a:ext uri="{FF2B5EF4-FFF2-40B4-BE49-F238E27FC236}">
                <a16:creationId xmlns="" xmlns:a16="http://schemas.microsoft.com/office/drawing/2014/main" id="{9623C0F8-223F-48FE-BEE2-4FF0A9502238}"/>
              </a:ext>
            </a:extLst>
          </p:cNvPr>
          <p:cNvSpPr>
            <a:spLocks noGrp="1"/>
          </p:cNvSpPr>
          <p:nvPr>
            <p:ph type="body" sz="quarter" idx="10" hasCustomPrompt="1"/>
          </p:nvPr>
        </p:nvSpPr>
        <p:spPr>
          <a:xfrm>
            <a:off x="619289" y="5934808"/>
            <a:ext cx="9930811" cy="455944"/>
          </a:xfrm>
        </p:spPr>
        <p:txBody>
          <a:bodyPr anchor="b" anchorCtr="0"/>
          <a:lstStyle>
            <a:lvl1pPr marL="0" indent="0">
              <a:spcAft>
                <a:spcPts val="150"/>
              </a:spcAft>
              <a:buNone/>
              <a:defRPr sz="675"/>
            </a:lvl1pPr>
          </a:lstStyle>
          <a:p>
            <a:pPr lvl="0"/>
            <a:r>
              <a:rPr lang="en-US" dirty="0"/>
              <a:t>References</a:t>
            </a:r>
          </a:p>
        </p:txBody>
      </p:sp>
      <p:sp>
        <p:nvSpPr>
          <p:cNvPr id="6" name="Text Placeholder 2">
            <a:extLst>
              <a:ext uri="{FF2B5EF4-FFF2-40B4-BE49-F238E27FC236}">
                <a16:creationId xmlns="" xmlns:a16="http://schemas.microsoft.com/office/drawing/2014/main" id="{D8766601-EB9B-4F0B-8C46-4E8A7F0E550F}"/>
              </a:ext>
            </a:extLst>
          </p:cNvPr>
          <p:cNvSpPr>
            <a:spLocks noGrp="1"/>
          </p:cNvSpPr>
          <p:nvPr>
            <p:ph idx="11"/>
          </p:nvPr>
        </p:nvSpPr>
        <p:spPr>
          <a:xfrm>
            <a:off x="619544" y="1609398"/>
            <a:ext cx="10976373" cy="4105601"/>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647345347"/>
      </p:ext>
    </p:extLst>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ACTIVE_First Slide Instructions">
    <p:spTree>
      <p:nvGrpSpPr>
        <p:cNvPr id="1" name=""/>
        <p:cNvGrpSpPr/>
        <p:nvPr/>
      </p:nvGrpSpPr>
      <p:grpSpPr>
        <a:xfrm>
          <a:off x="0" y="0"/>
          <a:ext cx="0" cy="0"/>
          <a:chOff x="0" y="0"/>
          <a:chExt cx="0" cy="0"/>
        </a:xfrm>
      </p:grpSpPr>
      <p:sp>
        <p:nvSpPr>
          <p:cNvPr id="5" name="TextBox 4">
            <a:extLst>
              <a:ext uri="{FF2B5EF4-FFF2-40B4-BE49-F238E27FC236}">
                <a16:creationId xmlns="" xmlns:a16="http://schemas.microsoft.com/office/drawing/2014/main" id="{2E453FDD-A727-41D2-9A2B-6F0F6D3F3074}"/>
              </a:ext>
            </a:extLst>
          </p:cNvPr>
          <p:cNvSpPr txBox="1"/>
          <p:nvPr userDrawn="1"/>
        </p:nvSpPr>
        <p:spPr>
          <a:xfrm>
            <a:off x="619545" y="1684652"/>
            <a:ext cx="9373219" cy="1502976"/>
          </a:xfrm>
          <a:prstGeom prst="rect">
            <a:avLst/>
          </a:prstGeom>
          <a:noFill/>
        </p:spPr>
        <p:txBody>
          <a:bodyPr wrap="square" lIns="0" tIns="0" rIns="0" bIns="0" rtlCol="0" anchor="t" anchorCtr="0">
            <a:spAutoFit/>
          </a:bodyPr>
          <a:lstStyle/>
          <a:p>
            <a:pPr marL="214313" marR="0" lvl="0" indent="-214313" algn="l" defTabSz="342900" rtl="0" eaLnBrk="1" fontAlgn="auto" latinLnBrk="0" hangingPunct="1">
              <a:lnSpc>
                <a:spcPct val="100000"/>
              </a:lnSpc>
              <a:spcBef>
                <a:spcPts val="0"/>
              </a:spcBef>
              <a:spcAft>
                <a:spcPts val="450"/>
              </a:spcAft>
              <a:buClrTx/>
              <a:buSzTx/>
              <a:buFont typeface="Arial Narrow" panose="020B0606020202030204" pitchFamily="34" charset="0"/>
              <a:buChar char="►"/>
              <a:tabLst/>
              <a:defRPr/>
            </a:pPr>
            <a:r>
              <a:rPr lang="en-US" sz="1350" dirty="0">
                <a:solidFill>
                  <a:srgbClr val="37424A"/>
                </a:solidFill>
              </a:rPr>
              <a:t>This slide deck is for reactive use in response to an unsolicited request. </a:t>
            </a:r>
          </a:p>
          <a:p>
            <a:pPr marL="214313" marR="0" lvl="0" indent="-214313" algn="l" defTabSz="342900" rtl="0" eaLnBrk="1" fontAlgn="auto" latinLnBrk="0" hangingPunct="1">
              <a:lnSpc>
                <a:spcPct val="100000"/>
              </a:lnSpc>
              <a:spcBef>
                <a:spcPts val="0"/>
              </a:spcBef>
              <a:spcAft>
                <a:spcPts val="450"/>
              </a:spcAft>
              <a:buClrTx/>
              <a:buSzTx/>
              <a:buFont typeface="Arial Narrow" panose="020B0606020202030204" pitchFamily="34" charset="0"/>
              <a:buChar char="►"/>
              <a:tabLst/>
              <a:defRPr/>
            </a:pPr>
            <a:r>
              <a:rPr lang="en-US" sz="1350" dirty="0">
                <a:solidFill>
                  <a:srgbClr val="37424A"/>
                </a:solidFill>
              </a:rPr>
              <a:t>Proper documentation of the scientific exchange and content used is required in the system of record.</a:t>
            </a:r>
          </a:p>
          <a:p>
            <a:pPr marL="214313" marR="0" lvl="0" indent="-214313" algn="l" defTabSz="342900" rtl="0" eaLnBrk="1" fontAlgn="auto" latinLnBrk="0" hangingPunct="1">
              <a:lnSpc>
                <a:spcPct val="100000"/>
              </a:lnSpc>
              <a:spcBef>
                <a:spcPts val="0"/>
              </a:spcBef>
              <a:spcAft>
                <a:spcPts val="450"/>
              </a:spcAft>
              <a:buClrTx/>
              <a:buSzTx/>
              <a:buFont typeface="Arial Narrow" panose="020B0606020202030204" pitchFamily="34" charset="0"/>
              <a:buChar char="►"/>
              <a:tabLst/>
              <a:defRPr/>
            </a:pPr>
            <a:r>
              <a:rPr lang="en-US" sz="1350" dirty="0">
                <a:solidFill>
                  <a:srgbClr val="37424A"/>
                </a:solidFill>
                <a:ea typeface="Calibri" panose="020F0502020204030204" pitchFamily="34" charset="0"/>
                <a:cs typeface="Times New Roman" panose="02020603050405020304" pitchFamily="18" charset="0"/>
              </a:rPr>
              <a:t>Data within each section may or may not be consistent with the approved indication in your country or region. Please refer to your local product label and follow local regulations and policies prior to external use.</a:t>
            </a:r>
            <a:endParaRPr lang="en-US" sz="1350" dirty="0">
              <a:solidFill>
                <a:srgbClr val="37424A"/>
              </a:solidFill>
            </a:endParaRPr>
          </a:p>
          <a:p>
            <a:pPr marL="214313" marR="0" lvl="0" indent="-214313" algn="l" defTabSz="342900" rtl="0" eaLnBrk="1" fontAlgn="auto" latinLnBrk="0" hangingPunct="1">
              <a:lnSpc>
                <a:spcPct val="100000"/>
              </a:lnSpc>
              <a:spcBef>
                <a:spcPts val="0"/>
              </a:spcBef>
              <a:spcAft>
                <a:spcPts val="450"/>
              </a:spcAft>
              <a:buClrTx/>
              <a:buSzTx/>
              <a:buFont typeface="Arial Narrow" panose="020B0606020202030204" pitchFamily="34" charset="0"/>
              <a:buChar char="►"/>
              <a:tabLst/>
              <a:defRPr/>
            </a:pPr>
            <a:r>
              <a:rPr lang="en-US" sz="1350" dirty="0">
                <a:solidFill>
                  <a:srgbClr val="37424A"/>
                </a:solidFill>
              </a:rPr>
              <a:t>The deck cannot be shared or distributed (either electronically or hardcopy) by field medical outside of Merck or MSD under any circumstances.</a:t>
            </a:r>
          </a:p>
          <a:p>
            <a:endParaRPr lang="en-US" sz="1350" kern="600" spc="8" dirty="0" err="1">
              <a:solidFill>
                <a:srgbClr val="37424A"/>
              </a:solidFill>
            </a:endParaRPr>
          </a:p>
        </p:txBody>
      </p:sp>
      <p:sp>
        <p:nvSpPr>
          <p:cNvPr id="10" name="TextBox 9">
            <a:extLst>
              <a:ext uri="{FF2B5EF4-FFF2-40B4-BE49-F238E27FC236}">
                <a16:creationId xmlns="" xmlns:a16="http://schemas.microsoft.com/office/drawing/2014/main" id="{2B0AD0C0-D3F8-41AA-B39B-0C7AF6625F2A}"/>
              </a:ext>
            </a:extLst>
          </p:cNvPr>
          <p:cNvSpPr txBox="1"/>
          <p:nvPr userDrawn="1"/>
        </p:nvSpPr>
        <p:spPr>
          <a:xfrm>
            <a:off x="619547" y="913841"/>
            <a:ext cx="7040809" cy="323165"/>
          </a:xfrm>
          <a:prstGeom prst="rect">
            <a:avLst/>
          </a:prstGeom>
          <a:noFill/>
        </p:spPr>
        <p:txBody>
          <a:bodyPr wrap="square" lIns="0" tIns="0" rIns="0" bIns="0" rtlCol="0" anchor="t" anchorCtr="0">
            <a:spAutoFit/>
          </a:bodyPr>
          <a:lstStyle/>
          <a:p>
            <a:r>
              <a:rPr lang="en-US" sz="2100" kern="600" spc="8" dirty="0">
                <a:solidFill>
                  <a:srgbClr val="37424A"/>
                </a:solidFill>
                <a:latin typeface="+mj-lt"/>
              </a:rPr>
              <a:t>INSTRUCTIONS FOR USE</a:t>
            </a:r>
          </a:p>
        </p:txBody>
      </p:sp>
      <p:sp>
        <p:nvSpPr>
          <p:cNvPr id="4" name="TextBox 3">
            <a:extLst>
              <a:ext uri="{FF2B5EF4-FFF2-40B4-BE49-F238E27FC236}">
                <a16:creationId xmlns="" xmlns:a16="http://schemas.microsoft.com/office/drawing/2014/main" id="{5B5D8FDA-D872-4F5E-95D0-04F09CFA17BE}"/>
              </a:ext>
            </a:extLst>
          </p:cNvPr>
          <p:cNvSpPr txBox="1"/>
          <p:nvPr userDrawn="1"/>
        </p:nvSpPr>
        <p:spPr>
          <a:xfrm>
            <a:off x="3" y="6498422"/>
            <a:ext cx="12191999" cy="161583"/>
          </a:xfrm>
          <a:prstGeom prst="rect">
            <a:avLst/>
          </a:prstGeom>
          <a:noFill/>
        </p:spPr>
        <p:txBody>
          <a:bodyPr wrap="square" lIns="0" tIns="0" rIns="0" bIns="0" rtlCol="0" anchor="t" anchorCtr="0">
            <a:spAutoFit/>
          </a:bodyPr>
          <a:lstStyle/>
          <a:p>
            <a:pPr algn="ctr"/>
            <a:r>
              <a:rPr lang="en-US" sz="1050" b="1" kern="600" spc="8" dirty="0">
                <a:solidFill>
                  <a:srgbClr val="000000"/>
                </a:solidFill>
                <a:latin typeface="Arial Narrow" panose="020B0606020202030204" pitchFamily="34" charset="0"/>
              </a:rPr>
              <a:t>Reactive Use Only</a:t>
            </a:r>
          </a:p>
        </p:txBody>
      </p:sp>
      <p:pic>
        <p:nvPicPr>
          <p:cNvPr id="3" name="bjClassifierImageBottom">
            <a:extLst>
              <a:ext uri="{FF2B5EF4-FFF2-40B4-BE49-F238E27FC236}">
                <a16:creationId xmlns="" xmlns:a16="http://schemas.microsoft.com/office/drawing/2014/main" id="{9CC73880-5BD9-4123-A0E0-B19B6927BF23}"/>
              </a:ext>
            </a:extLst>
          </p:cNvPr>
          <p:cNvPicPr>
            <a:picLocks noChangeAspect="1"/>
          </p:cNvPicPr>
          <p:nvPr userDrawn="1"/>
        </p:nvPicPr>
        <p:blipFill>
          <a:blip r:embed="rId2" cstate="print"/>
          <a:stretch>
            <a:fillRect/>
          </a:stretch>
        </p:blipFill>
        <p:spPr>
          <a:xfrm>
            <a:off x="63516" y="6468336"/>
            <a:ext cx="597616" cy="326164"/>
          </a:xfrm>
          <a:prstGeom prst="rect">
            <a:avLst/>
          </a:prstGeom>
        </p:spPr>
      </p:pic>
    </p:spTree>
    <p:extLst>
      <p:ext uri="{BB962C8B-B14F-4D97-AF65-F5344CB8AC3E}">
        <p14:creationId xmlns:p14="http://schemas.microsoft.com/office/powerpoint/2010/main" val="904335585"/>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CD3E21-0A0F-47E0-B8EC-A81B7E583CA8}"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REACTIVE_Title Slide">
    <p:bg>
      <p:bgPr>
        <a:solidFill>
          <a:schemeClr val="tx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 xmlns:a16="http://schemas.microsoft.com/office/drawing/2014/main" id="{91DC70C1-E79B-425F-8052-BAB0C0FFF09F}"/>
              </a:ext>
            </a:extLst>
          </p:cNvPr>
          <p:cNvSpPr/>
          <p:nvPr userDrawn="1"/>
        </p:nvSpPr>
        <p:spPr>
          <a:xfrm>
            <a:off x="1" y="3"/>
            <a:ext cx="12192000" cy="510619"/>
          </a:xfrm>
          <a:prstGeom prst="rect">
            <a:avLst/>
          </a:prstGeom>
          <a:solidFill>
            <a:schemeClr val="accent2">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spc="8" dirty="0" err="1"/>
          </a:p>
        </p:txBody>
      </p:sp>
      <p:sp>
        <p:nvSpPr>
          <p:cNvPr id="2" name="Title 1"/>
          <p:cNvSpPr>
            <a:spLocks noGrp="1"/>
          </p:cNvSpPr>
          <p:nvPr>
            <p:ph type="ctrTitle" hasCustomPrompt="1"/>
          </p:nvPr>
        </p:nvSpPr>
        <p:spPr>
          <a:xfrm>
            <a:off x="616754" y="2433711"/>
            <a:ext cx="9298823" cy="1645920"/>
          </a:xfrm>
        </p:spPr>
        <p:txBody>
          <a:bodyPr anchor="ctr" anchorCtr="0">
            <a:noAutofit/>
          </a:bodyPr>
          <a:lstStyle>
            <a:lvl1pPr>
              <a:lnSpc>
                <a:spcPct val="100000"/>
              </a:lnSpc>
              <a:defRPr sz="3600" cap="none" spc="23" baseline="0">
                <a:solidFill>
                  <a:schemeClr val="accent1"/>
                </a:solidFill>
              </a:defRPr>
            </a:lvl1pPr>
          </a:lstStyle>
          <a:p>
            <a:r>
              <a:rPr lang="en-US" dirty="0"/>
              <a:t>&lt;Insert title&gt;</a:t>
            </a:r>
          </a:p>
        </p:txBody>
      </p:sp>
      <p:sp>
        <p:nvSpPr>
          <p:cNvPr id="3" name="Subtitle 2"/>
          <p:cNvSpPr>
            <a:spLocks noGrp="1"/>
          </p:cNvSpPr>
          <p:nvPr>
            <p:ph type="subTitle" idx="1" hasCustomPrompt="1"/>
          </p:nvPr>
        </p:nvSpPr>
        <p:spPr>
          <a:xfrm>
            <a:off x="616755" y="4415807"/>
            <a:ext cx="8417056" cy="619563"/>
          </a:xfrm>
        </p:spPr>
        <p:txBody>
          <a:bodyPr anchor="ctr" anchorCtr="0"/>
          <a:lstStyle>
            <a:lvl1pPr marL="0" indent="0" algn="l">
              <a:lnSpc>
                <a:spcPct val="100000"/>
              </a:lnSpc>
              <a:buNone/>
              <a:defRPr sz="2400" baseline="0">
                <a:solidFill>
                  <a:srgbClr val="37424A"/>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&lt;Insert subtitle – optional&gt;</a:t>
            </a:r>
          </a:p>
        </p:txBody>
      </p:sp>
      <p:sp>
        <p:nvSpPr>
          <p:cNvPr id="9" name="Text Placeholder 8"/>
          <p:cNvSpPr>
            <a:spLocks noGrp="1"/>
          </p:cNvSpPr>
          <p:nvPr>
            <p:ph type="body" sz="quarter" idx="13" hasCustomPrompt="1"/>
          </p:nvPr>
        </p:nvSpPr>
        <p:spPr>
          <a:xfrm>
            <a:off x="616755" y="5374234"/>
            <a:ext cx="8417056" cy="619563"/>
          </a:xfrm>
        </p:spPr>
        <p:txBody>
          <a:bodyPr anchor="ctr" anchorCtr="0"/>
          <a:lstStyle>
            <a:lvl1pPr marL="0" indent="0">
              <a:buNone/>
              <a:defRPr sz="1050">
                <a:solidFill>
                  <a:srgbClr val="64645D"/>
                </a:solidFill>
              </a:defRPr>
            </a:lvl1pPr>
            <a:lvl2pPr>
              <a:defRPr sz="1050"/>
            </a:lvl2pPr>
            <a:lvl3pPr>
              <a:defRPr sz="1050"/>
            </a:lvl3pPr>
            <a:lvl4pPr>
              <a:defRPr sz="1050"/>
            </a:lvl4pPr>
            <a:lvl5pPr>
              <a:defRPr sz="1050"/>
            </a:lvl5pPr>
          </a:lstStyle>
          <a:p>
            <a:pPr lvl="0"/>
            <a:r>
              <a:rPr lang="en-US" dirty="0"/>
              <a:t>&lt;References, Date, Location, etc.&gt;</a:t>
            </a:r>
          </a:p>
        </p:txBody>
      </p:sp>
      <p:sp>
        <p:nvSpPr>
          <p:cNvPr id="13" name="Rectangle 12">
            <a:extLst>
              <a:ext uri="{FF2B5EF4-FFF2-40B4-BE49-F238E27FC236}">
                <a16:creationId xmlns="" xmlns:a16="http://schemas.microsoft.com/office/drawing/2014/main" id="{BC507601-7EAA-4EB4-A907-9708989DE850}"/>
              </a:ext>
            </a:extLst>
          </p:cNvPr>
          <p:cNvSpPr/>
          <p:nvPr userDrawn="1"/>
        </p:nvSpPr>
        <p:spPr>
          <a:xfrm>
            <a:off x="2" y="-2369"/>
            <a:ext cx="12191999" cy="104775"/>
          </a:xfrm>
          <a:prstGeom prst="rect">
            <a:avLst/>
          </a:prstGeom>
          <a:solidFill>
            <a:srgbClr val="00837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TextBox 15">
            <a:extLst>
              <a:ext uri="{FF2B5EF4-FFF2-40B4-BE49-F238E27FC236}">
                <a16:creationId xmlns="" xmlns:a16="http://schemas.microsoft.com/office/drawing/2014/main" id="{2F83241E-8CCC-4B21-A9C0-35BE6349DD58}"/>
              </a:ext>
            </a:extLst>
          </p:cNvPr>
          <p:cNvSpPr txBox="1"/>
          <p:nvPr userDrawn="1"/>
        </p:nvSpPr>
        <p:spPr>
          <a:xfrm>
            <a:off x="3" y="6498422"/>
            <a:ext cx="12191999" cy="161583"/>
          </a:xfrm>
          <a:prstGeom prst="rect">
            <a:avLst/>
          </a:prstGeom>
          <a:noFill/>
        </p:spPr>
        <p:txBody>
          <a:bodyPr wrap="square" lIns="0" tIns="0" rIns="0" bIns="0" rtlCol="0" anchor="t" anchorCtr="0">
            <a:spAutoFit/>
          </a:bodyPr>
          <a:lstStyle/>
          <a:p>
            <a:pPr algn="ctr"/>
            <a:r>
              <a:rPr lang="en-US" sz="1050" b="1" kern="600" spc="8" dirty="0">
                <a:solidFill>
                  <a:srgbClr val="000000"/>
                </a:solidFill>
                <a:latin typeface="Arial Narrow" panose="020B0606020202030204" pitchFamily="34" charset="0"/>
              </a:rPr>
              <a:t>Reactive Use Only</a:t>
            </a:r>
          </a:p>
        </p:txBody>
      </p:sp>
      <p:pic>
        <p:nvPicPr>
          <p:cNvPr id="32" name="Picture 31">
            <a:extLst>
              <a:ext uri="{FF2B5EF4-FFF2-40B4-BE49-F238E27FC236}">
                <a16:creationId xmlns="" xmlns:a16="http://schemas.microsoft.com/office/drawing/2014/main" id="{EF727DE0-E473-4DE4-9D29-051E662048ED}"/>
              </a:ext>
            </a:extLst>
          </p:cNvPr>
          <p:cNvPicPr>
            <a:picLocks noChangeAspect="1"/>
          </p:cNvPicPr>
          <p:nvPr userDrawn="1"/>
        </p:nvPicPr>
        <p:blipFill rotWithShape="1">
          <a:blip r:embed="rId2" cstate="print"/>
          <a:srcRect b="6949"/>
          <a:stretch/>
        </p:blipFill>
        <p:spPr>
          <a:xfrm>
            <a:off x="10704528" y="6264855"/>
            <a:ext cx="1166469" cy="591394"/>
          </a:xfrm>
          <a:prstGeom prst="rect">
            <a:avLst/>
          </a:prstGeom>
        </p:spPr>
      </p:pic>
    </p:spTree>
    <p:extLst>
      <p:ext uri="{BB962C8B-B14F-4D97-AF65-F5344CB8AC3E}">
        <p14:creationId xmlns:p14="http://schemas.microsoft.com/office/powerpoint/2010/main" val="357988626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REACTIVE_Section Start Slide">
    <p:bg>
      <p:bgPr>
        <a:solidFill>
          <a:schemeClr val="tx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 xmlns:a16="http://schemas.microsoft.com/office/drawing/2014/main" id="{47EA446A-B699-4EC1-9C91-90AE0B67171E}"/>
              </a:ext>
            </a:extLst>
          </p:cNvPr>
          <p:cNvSpPr/>
          <p:nvPr userDrawn="1"/>
        </p:nvSpPr>
        <p:spPr>
          <a:xfrm>
            <a:off x="1" y="3"/>
            <a:ext cx="12192000" cy="510619"/>
          </a:xfrm>
          <a:prstGeom prst="rect">
            <a:avLst/>
          </a:prstGeom>
          <a:solidFill>
            <a:schemeClr val="accent2">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spc="8" dirty="0" err="1"/>
          </a:p>
        </p:txBody>
      </p:sp>
      <p:sp>
        <p:nvSpPr>
          <p:cNvPr id="2" name="Title 1"/>
          <p:cNvSpPr>
            <a:spLocks noGrp="1"/>
          </p:cNvSpPr>
          <p:nvPr>
            <p:ph type="ctrTitle" hasCustomPrompt="1"/>
          </p:nvPr>
        </p:nvSpPr>
        <p:spPr>
          <a:xfrm>
            <a:off x="616754" y="2433711"/>
            <a:ext cx="9298823" cy="1645920"/>
          </a:xfrm>
        </p:spPr>
        <p:txBody>
          <a:bodyPr anchor="ctr" anchorCtr="0">
            <a:noAutofit/>
          </a:bodyPr>
          <a:lstStyle>
            <a:lvl1pPr>
              <a:lnSpc>
                <a:spcPct val="100000"/>
              </a:lnSpc>
              <a:defRPr sz="3000" cap="none" spc="23" baseline="0">
                <a:solidFill>
                  <a:schemeClr val="accent1"/>
                </a:solidFill>
              </a:defRPr>
            </a:lvl1pPr>
          </a:lstStyle>
          <a:p>
            <a:r>
              <a:rPr lang="en-US" dirty="0"/>
              <a:t>&lt;Insert title&gt;</a:t>
            </a:r>
          </a:p>
        </p:txBody>
      </p:sp>
      <p:sp>
        <p:nvSpPr>
          <p:cNvPr id="3" name="Subtitle 2"/>
          <p:cNvSpPr>
            <a:spLocks noGrp="1"/>
          </p:cNvSpPr>
          <p:nvPr>
            <p:ph type="subTitle" idx="1" hasCustomPrompt="1"/>
          </p:nvPr>
        </p:nvSpPr>
        <p:spPr>
          <a:xfrm>
            <a:off x="616755" y="4415807"/>
            <a:ext cx="8417056" cy="619563"/>
          </a:xfrm>
        </p:spPr>
        <p:txBody>
          <a:bodyPr anchor="ctr" anchorCtr="0"/>
          <a:lstStyle>
            <a:lvl1pPr marL="0" indent="0" algn="l">
              <a:lnSpc>
                <a:spcPct val="100000"/>
              </a:lnSpc>
              <a:spcBef>
                <a:spcPts val="0"/>
              </a:spcBef>
              <a:buNone/>
              <a:defRPr sz="2100" baseline="0">
                <a:solidFill>
                  <a:srgbClr val="64645D"/>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&lt;Insert subtitle – optional&gt;</a:t>
            </a:r>
          </a:p>
        </p:txBody>
      </p:sp>
      <p:sp>
        <p:nvSpPr>
          <p:cNvPr id="13" name="Rectangle 12">
            <a:extLst>
              <a:ext uri="{FF2B5EF4-FFF2-40B4-BE49-F238E27FC236}">
                <a16:creationId xmlns="" xmlns:a16="http://schemas.microsoft.com/office/drawing/2014/main" id="{BC507601-7EAA-4EB4-A907-9708989DE850}"/>
              </a:ext>
            </a:extLst>
          </p:cNvPr>
          <p:cNvSpPr/>
          <p:nvPr userDrawn="1"/>
        </p:nvSpPr>
        <p:spPr>
          <a:xfrm>
            <a:off x="2" y="-2369"/>
            <a:ext cx="12191999" cy="104775"/>
          </a:xfrm>
          <a:prstGeom prst="rect">
            <a:avLst/>
          </a:prstGeom>
          <a:solidFill>
            <a:srgbClr val="00837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5" name="TextBox 24">
            <a:extLst>
              <a:ext uri="{FF2B5EF4-FFF2-40B4-BE49-F238E27FC236}">
                <a16:creationId xmlns="" xmlns:a16="http://schemas.microsoft.com/office/drawing/2014/main" id="{78FA02D0-CE70-480D-9161-8D507439BD29}"/>
              </a:ext>
            </a:extLst>
          </p:cNvPr>
          <p:cNvSpPr txBox="1"/>
          <p:nvPr userDrawn="1"/>
        </p:nvSpPr>
        <p:spPr>
          <a:xfrm>
            <a:off x="3" y="6498422"/>
            <a:ext cx="12191999" cy="161583"/>
          </a:xfrm>
          <a:prstGeom prst="rect">
            <a:avLst/>
          </a:prstGeom>
          <a:noFill/>
        </p:spPr>
        <p:txBody>
          <a:bodyPr wrap="square" lIns="0" tIns="0" rIns="0" bIns="0" rtlCol="0" anchor="t" anchorCtr="0">
            <a:spAutoFit/>
          </a:bodyPr>
          <a:lstStyle/>
          <a:p>
            <a:pPr algn="ctr"/>
            <a:r>
              <a:rPr lang="en-US" sz="1050" b="1" kern="600" spc="8" dirty="0">
                <a:solidFill>
                  <a:srgbClr val="000000"/>
                </a:solidFill>
                <a:latin typeface="Arial Narrow" panose="020B0606020202030204" pitchFamily="34" charset="0"/>
              </a:rPr>
              <a:t>Reactive Use Only</a:t>
            </a:r>
          </a:p>
        </p:txBody>
      </p:sp>
      <p:pic>
        <p:nvPicPr>
          <p:cNvPr id="34" name="Picture 33">
            <a:extLst>
              <a:ext uri="{FF2B5EF4-FFF2-40B4-BE49-F238E27FC236}">
                <a16:creationId xmlns="" xmlns:a16="http://schemas.microsoft.com/office/drawing/2014/main" id="{07477186-62B7-4380-A0C1-F4EAAF6A9F82}"/>
              </a:ext>
            </a:extLst>
          </p:cNvPr>
          <p:cNvPicPr>
            <a:picLocks noChangeAspect="1"/>
          </p:cNvPicPr>
          <p:nvPr userDrawn="1"/>
        </p:nvPicPr>
        <p:blipFill rotWithShape="1">
          <a:blip r:embed="rId2" cstate="print"/>
          <a:srcRect b="6949"/>
          <a:stretch/>
        </p:blipFill>
        <p:spPr>
          <a:xfrm>
            <a:off x="10704528" y="6264855"/>
            <a:ext cx="1166469" cy="591394"/>
          </a:xfrm>
          <a:prstGeom prst="rect">
            <a:avLst/>
          </a:prstGeom>
        </p:spPr>
      </p:pic>
    </p:spTree>
    <p:extLst>
      <p:ext uri="{BB962C8B-B14F-4D97-AF65-F5344CB8AC3E}">
        <p14:creationId xmlns:p14="http://schemas.microsoft.com/office/powerpoint/2010/main" val="3055700696"/>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ACTIVE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545" y="685973"/>
            <a:ext cx="9931001" cy="795528"/>
          </a:xfrm>
        </p:spPr>
        <p:txBody>
          <a:bodyPr anchor="t" anchorCtr="0"/>
          <a:lstStyle>
            <a:lvl1pPr>
              <a:lnSpc>
                <a:spcPct val="90000"/>
              </a:lnSpc>
              <a:defRPr>
                <a:solidFill>
                  <a:schemeClr val="accent1"/>
                </a:solidFill>
              </a:defRPr>
            </a:lvl1pPr>
          </a:lstStyle>
          <a:p>
            <a:r>
              <a:rPr lang="en-US" dirty="0"/>
              <a:t>&lt;Title &amp; content layout&gt;</a:t>
            </a:r>
          </a:p>
        </p:txBody>
      </p:sp>
      <p:sp>
        <p:nvSpPr>
          <p:cNvPr id="5" name="Text Placeholder 4">
            <a:extLst>
              <a:ext uri="{FF2B5EF4-FFF2-40B4-BE49-F238E27FC236}">
                <a16:creationId xmlns="" xmlns:a16="http://schemas.microsoft.com/office/drawing/2014/main" id="{9623C0F8-223F-48FE-BEE2-4FF0A9502238}"/>
              </a:ext>
            </a:extLst>
          </p:cNvPr>
          <p:cNvSpPr>
            <a:spLocks noGrp="1"/>
          </p:cNvSpPr>
          <p:nvPr>
            <p:ph type="body" sz="quarter" idx="10" hasCustomPrompt="1"/>
          </p:nvPr>
        </p:nvSpPr>
        <p:spPr>
          <a:xfrm>
            <a:off x="619288" y="5934808"/>
            <a:ext cx="9930811" cy="455944"/>
          </a:xfrm>
        </p:spPr>
        <p:txBody>
          <a:bodyPr anchor="b" anchorCtr="0"/>
          <a:lstStyle>
            <a:lvl1pPr marL="0" indent="0">
              <a:spcAft>
                <a:spcPts val="150"/>
              </a:spcAft>
              <a:buNone/>
              <a:defRPr sz="675"/>
            </a:lvl1pPr>
          </a:lstStyle>
          <a:p>
            <a:pPr lvl="0"/>
            <a:r>
              <a:rPr lang="en-US" dirty="0"/>
              <a:t>References</a:t>
            </a:r>
          </a:p>
        </p:txBody>
      </p:sp>
      <p:sp>
        <p:nvSpPr>
          <p:cNvPr id="6" name="Text Placeholder 2">
            <a:extLst>
              <a:ext uri="{FF2B5EF4-FFF2-40B4-BE49-F238E27FC236}">
                <a16:creationId xmlns="" xmlns:a16="http://schemas.microsoft.com/office/drawing/2014/main" id="{D8766601-EB9B-4F0B-8C46-4E8A7F0E550F}"/>
              </a:ext>
            </a:extLst>
          </p:cNvPr>
          <p:cNvSpPr>
            <a:spLocks noGrp="1"/>
          </p:cNvSpPr>
          <p:nvPr>
            <p:ph idx="11"/>
          </p:nvPr>
        </p:nvSpPr>
        <p:spPr>
          <a:xfrm>
            <a:off x="619544" y="1609398"/>
            <a:ext cx="10976373" cy="4105601"/>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119772481"/>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REACTIVE_Title and Content w Subtitle Su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545" y="685973"/>
            <a:ext cx="9931001" cy="795528"/>
          </a:xfrm>
        </p:spPr>
        <p:txBody>
          <a:bodyPr anchor="t" anchorCtr="0"/>
          <a:lstStyle>
            <a:lvl1pPr>
              <a:lnSpc>
                <a:spcPct val="90000"/>
              </a:lnSpc>
              <a:defRPr>
                <a:solidFill>
                  <a:schemeClr val="accent1"/>
                </a:solidFill>
              </a:defRPr>
            </a:lvl1pPr>
          </a:lstStyle>
          <a:p>
            <a:r>
              <a:rPr lang="en-US" dirty="0"/>
              <a:t>&lt;Title &amp; content layout&gt;</a:t>
            </a:r>
          </a:p>
        </p:txBody>
      </p:sp>
      <p:sp>
        <p:nvSpPr>
          <p:cNvPr id="5" name="Text Placeholder 4">
            <a:extLst>
              <a:ext uri="{FF2B5EF4-FFF2-40B4-BE49-F238E27FC236}">
                <a16:creationId xmlns="" xmlns:a16="http://schemas.microsoft.com/office/drawing/2014/main" id="{9623C0F8-223F-48FE-BEE2-4FF0A9502238}"/>
              </a:ext>
            </a:extLst>
          </p:cNvPr>
          <p:cNvSpPr>
            <a:spLocks noGrp="1"/>
          </p:cNvSpPr>
          <p:nvPr>
            <p:ph type="body" sz="quarter" idx="10" hasCustomPrompt="1"/>
          </p:nvPr>
        </p:nvSpPr>
        <p:spPr>
          <a:xfrm>
            <a:off x="619288" y="5934808"/>
            <a:ext cx="9930811" cy="455944"/>
          </a:xfrm>
        </p:spPr>
        <p:txBody>
          <a:bodyPr anchor="b" anchorCtr="0"/>
          <a:lstStyle>
            <a:lvl1pPr marL="0" indent="0">
              <a:spcAft>
                <a:spcPts val="150"/>
              </a:spcAft>
              <a:buNone/>
              <a:defRPr sz="675"/>
            </a:lvl1pPr>
          </a:lstStyle>
          <a:p>
            <a:pPr lvl="0"/>
            <a:r>
              <a:rPr lang="en-US" dirty="0"/>
              <a:t>References</a:t>
            </a:r>
          </a:p>
        </p:txBody>
      </p:sp>
      <p:sp>
        <p:nvSpPr>
          <p:cNvPr id="6" name="Text Placeholder 2">
            <a:extLst>
              <a:ext uri="{FF2B5EF4-FFF2-40B4-BE49-F238E27FC236}">
                <a16:creationId xmlns="" xmlns:a16="http://schemas.microsoft.com/office/drawing/2014/main" id="{D8766601-EB9B-4F0B-8C46-4E8A7F0E550F}"/>
              </a:ext>
            </a:extLst>
          </p:cNvPr>
          <p:cNvSpPr>
            <a:spLocks noGrp="1"/>
          </p:cNvSpPr>
          <p:nvPr>
            <p:ph idx="11"/>
          </p:nvPr>
        </p:nvSpPr>
        <p:spPr>
          <a:xfrm>
            <a:off x="619544" y="1993105"/>
            <a:ext cx="10976373" cy="3721894"/>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Content Placeholder 13">
            <a:extLst>
              <a:ext uri="{FF2B5EF4-FFF2-40B4-BE49-F238E27FC236}">
                <a16:creationId xmlns="" xmlns:a16="http://schemas.microsoft.com/office/drawing/2014/main" id="{74A79ADD-3785-43B0-AEF4-6CD29354F036}"/>
              </a:ext>
            </a:extLst>
          </p:cNvPr>
          <p:cNvSpPr>
            <a:spLocks noGrp="1"/>
          </p:cNvSpPr>
          <p:nvPr>
            <p:ph sz="quarter" idx="12"/>
          </p:nvPr>
        </p:nvSpPr>
        <p:spPr>
          <a:xfrm>
            <a:off x="619545" y="1383614"/>
            <a:ext cx="9931001" cy="357790"/>
          </a:xfrm>
        </p:spPr>
        <p:txBody>
          <a:bodyPr wrap="square" tIns="137160" anchor="t">
            <a:spAutoFit/>
          </a:bodyPr>
          <a:lstStyle>
            <a:lvl1pPr marL="0" indent="0">
              <a:lnSpc>
                <a:spcPct val="95000"/>
              </a:lnSpc>
              <a:spcAft>
                <a:spcPts val="0"/>
              </a:spcAft>
              <a:buNone/>
              <a:defRPr sz="1500" b="1"/>
            </a:lvl1pPr>
            <a:lvl2pPr marL="292894" indent="0">
              <a:buNone/>
              <a:defRPr/>
            </a:lvl2pPr>
            <a:lvl3pPr marL="519113" indent="0">
              <a:buNone/>
              <a:defRPr/>
            </a:lvl3pPr>
            <a:lvl4pPr marL="726281" indent="0">
              <a:buNone/>
              <a:defRPr/>
            </a:lvl4pPr>
            <a:lvl5pPr marL="442913" indent="0">
              <a:buNone/>
              <a:defRPr/>
            </a:lvl5pPr>
          </a:lstStyle>
          <a:p>
            <a:pPr lvl="0"/>
            <a:r>
              <a:rPr lang="en-US" dirty="0"/>
              <a:t>Edit Master text styles</a:t>
            </a:r>
          </a:p>
        </p:txBody>
      </p:sp>
    </p:spTree>
    <p:extLst>
      <p:ext uri="{BB962C8B-B14F-4D97-AF65-F5344CB8AC3E}">
        <p14:creationId xmlns:p14="http://schemas.microsoft.com/office/powerpoint/2010/main" val="1398822443"/>
      </p:ext>
    </p:extLst>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REACTIVE_Nav Buttons Horizont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545" y="685973"/>
            <a:ext cx="9931001" cy="795528"/>
          </a:xfrm>
        </p:spPr>
        <p:txBody>
          <a:bodyPr anchor="t" anchorCtr="0"/>
          <a:lstStyle>
            <a:lvl1pPr>
              <a:lnSpc>
                <a:spcPct val="90000"/>
              </a:lnSpc>
              <a:defRPr>
                <a:solidFill>
                  <a:schemeClr val="accent1"/>
                </a:solidFill>
              </a:defRPr>
            </a:lvl1pPr>
          </a:lstStyle>
          <a:p>
            <a:r>
              <a:rPr lang="en-US" dirty="0"/>
              <a:t>&lt;Title &amp; content layout&gt;</a:t>
            </a:r>
          </a:p>
        </p:txBody>
      </p:sp>
      <p:sp>
        <p:nvSpPr>
          <p:cNvPr id="5" name="Text Placeholder 4">
            <a:extLst>
              <a:ext uri="{FF2B5EF4-FFF2-40B4-BE49-F238E27FC236}">
                <a16:creationId xmlns="" xmlns:a16="http://schemas.microsoft.com/office/drawing/2014/main" id="{9623C0F8-223F-48FE-BEE2-4FF0A9502238}"/>
              </a:ext>
            </a:extLst>
          </p:cNvPr>
          <p:cNvSpPr>
            <a:spLocks noGrp="1"/>
          </p:cNvSpPr>
          <p:nvPr>
            <p:ph type="body" sz="quarter" idx="10" hasCustomPrompt="1"/>
          </p:nvPr>
        </p:nvSpPr>
        <p:spPr>
          <a:xfrm>
            <a:off x="619288" y="5122325"/>
            <a:ext cx="9930811" cy="455944"/>
          </a:xfrm>
        </p:spPr>
        <p:txBody>
          <a:bodyPr anchor="b" anchorCtr="0"/>
          <a:lstStyle>
            <a:lvl1pPr marL="0" indent="0">
              <a:spcAft>
                <a:spcPts val="150"/>
              </a:spcAft>
              <a:buNone/>
              <a:defRPr sz="675"/>
            </a:lvl1pPr>
          </a:lstStyle>
          <a:p>
            <a:pPr lvl="0"/>
            <a:r>
              <a:rPr lang="en-US" dirty="0"/>
              <a:t>References</a:t>
            </a:r>
          </a:p>
        </p:txBody>
      </p:sp>
      <p:sp>
        <p:nvSpPr>
          <p:cNvPr id="6" name="Text Placeholder 2">
            <a:extLst>
              <a:ext uri="{FF2B5EF4-FFF2-40B4-BE49-F238E27FC236}">
                <a16:creationId xmlns="" xmlns:a16="http://schemas.microsoft.com/office/drawing/2014/main" id="{D8766601-EB9B-4F0B-8C46-4E8A7F0E550F}"/>
              </a:ext>
            </a:extLst>
          </p:cNvPr>
          <p:cNvSpPr>
            <a:spLocks noGrp="1"/>
          </p:cNvSpPr>
          <p:nvPr>
            <p:ph idx="11"/>
          </p:nvPr>
        </p:nvSpPr>
        <p:spPr>
          <a:xfrm>
            <a:off x="619544" y="1609399"/>
            <a:ext cx="10976373" cy="3469378"/>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Round Same Side Corner Rectangle 23">
            <a:hlinkClick r:id="" action="ppaction://noaction"/>
            <a:extLst>
              <a:ext uri="{FF2B5EF4-FFF2-40B4-BE49-F238E27FC236}">
                <a16:creationId xmlns="" xmlns:a16="http://schemas.microsoft.com/office/drawing/2014/main" id="{14613EB7-D57E-4FA3-B7CB-2C62830480E9}"/>
              </a:ext>
            </a:extLst>
          </p:cNvPr>
          <p:cNvSpPr/>
          <p:nvPr userDrawn="1"/>
        </p:nvSpPr>
        <p:spPr>
          <a:xfrm rot="16200000">
            <a:off x="947848" y="5503491"/>
            <a:ext cx="532422" cy="1189031"/>
          </a:xfrm>
          <a:prstGeom prst="roundRect">
            <a:avLst/>
          </a:prstGeom>
          <a:solidFill>
            <a:srgbClr val="00837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975"/>
              </a:lnSpc>
            </a:pPr>
            <a:r>
              <a:rPr lang="en-US" sz="900" b="1" dirty="0">
                <a:latin typeface="+mn-lt"/>
                <a:cs typeface="Arial" panose="020B0604020202020204" pitchFamily="34" charset="0"/>
              </a:rPr>
              <a:t>Button 01</a:t>
            </a:r>
          </a:p>
        </p:txBody>
      </p:sp>
      <p:sp>
        <p:nvSpPr>
          <p:cNvPr id="9" name="Round Same Side Corner Rectangle 23">
            <a:hlinkClick r:id="" action="ppaction://noaction"/>
            <a:extLst>
              <a:ext uri="{FF2B5EF4-FFF2-40B4-BE49-F238E27FC236}">
                <a16:creationId xmlns="" xmlns:a16="http://schemas.microsoft.com/office/drawing/2014/main" id="{893BC4CF-7EF4-4AD7-894C-AF09E4D53D8A}"/>
              </a:ext>
            </a:extLst>
          </p:cNvPr>
          <p:cNvSpPr/>
          <p:nvPr userDrawn="1"/>
        </p:nvSpPr>
        <p:spPr>
          <a:xfrm rot="16200000">
            <a:off x="2203741" y="5503492"/>
            <a:ext cx="532424" cy="1189031"/>
          </a:xfrm>
          <a:prstGeom prst="roundRect">
            <a:avLst/>
          </a:prstGeom>
          <a:solidFill>
            <a:srgbClr val="00837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975"/>
              </a:lnSpc>
            </a:pPr>
            <a:r>
              <a:rPr lang="en-US" sz="900" b="1" dirty="0">
                <a:latin typeface="+mn-lt"/>
                <a:cs typeface="Arial" panose="020B0604020202020204" pitchFamily="34" charset="0"/>
              </a:rPr>
              <a:t>Button 02</a:t>
            </a:r>
          </a:p>
        </p:txBody>
      </p:sp>
      <p:sp>
        <p:nvSpPr>
          <p:cNvPr id="10" name="Round Same Side Corner Rectangle 23">
            <a:hlinkClick r:id="" action="ppaction://noaction"/>
            <a:extLst>
              <a:ext uri="{FF2B5EF4-FFF2-40B4-BE49-F238E27FC236}">
                <a16:creationId xmlns="" xmlns:a16="http://schemas.microsoft.com/office/drawing/2014/main" id="{6A433C36-0CD9-4159-85D2-B391170C8130}"/>
              </a:ext>
            </a:extLst>
          </p:cNvPr>
          <p:cNvSpPr/>
          <p:nvPr userDrawn="1"/>
        </p:nvSpPr>
        <p:spPr>
          <a:xfrm rot="16200000">
            <a:off x="3459637" y="5503491"/>
            <a:ext cx="532422" cy="1189031"/>
          </a:xfrm>
          <a:prstGeom prst="roundRect">
            <a:avLst/>
          </a:prstGeom>
          <a:solidFill>
            <a:srgbClr val="00837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975"/>
              </a:lnSpc>
            </a:pPr>
            <a:r>
              <a:rPr lang="en-US" sz="900" b="1" dirty="0">
                <a:latin typeface="+mn-lt"/>
                <a:cs typeface="Arial" panose="020B0604020202020204" pitchFamily="34" charset="0"/>
              </a:rPr>
              <a:t>Button 03</a:t>
            </a:r>
          </a:p>
        </p:txBody>
      </p:sp>
      <p:sp>
        <p:nvSpPr>
          <p:cNvPr id="11" name="Round Same Side Corner Rectangle 23">
            <a:hlinkClick r:id="" action="ppaction://noaction"/>
            <a:extLst>
              <a:ext uri="{FF2B5EF4-FFF2-40B4-BE49-F238E27FC236}">
                <a16:creationId xmlns="" xmlns:a16="http://schemas.microsoft.com/office/drawing/2014/main" id="{7A55E093-1127-45E7-9A17-D0CA7BCE84CE}"/>
              </a:ext>
            </a:extLst>
          </p:cNvPr>
          <p:cNvSpPr/>
          <p:nvPr userDrawn="1"/>
        </p:nvSpPr>
        <p:spPr>
          <a:xfrm rot="16200000">
            <a:off x="4715532" y="5503491"/>
            <a:ext cx="532422" cy="1189031"/>
          </a:xfrm>
          <a:prstGeom prst="roundRect">
            <a:avLst/>
          </a:prstGeom>
          <a:solidFill>
            <a:srgbClr val="00837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975"/>
              </a:lnSpc>
            </a:pPr>
            <a:r>
              <a:rPr lang="en-US" sz="900" b="1" dirty="0">
                <a:latin typeface="+mn-lt"/>
                <a:cs typeface="Arial" panose="020B0604020202020204" pitchFamily="34" charset="0"/>
              </a:rPr>
              <a:t>Button 04</a:t>
            </a:r>
          </a:p>
        </p:txBody>
      </p:sp>
      <p:sp>
        <p:nvSpPr>
          <p:cNvPr id="12" name="Round Same Side Corner Rectangle 23">
            <a:hlinkClick r:id="" action="ppaction://noaction"/>
            <a:extLst>
              <a:ext uri="{FF2B5EF4-FFF2-40B4-BE49-F238E27FC236}">
                <a16:creationId xmlns="" xmlns:a16="http://schemas.microsoft.com/office/drawing/2014/main" id="{E14C4EF6-4ECB-4747-9A7F-41A4AC57931E}"/>
              </a:ext>
            </a:extLst>
          </p:cNvPr>
          <p:cNvSpPr/>
          <p:nvPr userDrawn="1"/>
        </p:nvSpPr>
        <p:spPr>
          <a:xfrm rot="16200000">
            <a:off x="5971428" y="5503491"/>
            <a:ext cx="532422" cy="1189031"/>
          </a:xfrm>
          <a:prstGeom prst="roundRect">
            <a:avLst/>
          </a:prstGeom>
          <a:solidFill>
            <a:srgbClr val="00837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975"/>
              </a:lnSpc>
            </a:pPr>
            <a:r>
              <a:rPr lang="en-US" sz="900" b="1" dirty="0">
                <a:latin typeface="+mn-lt"/>
                <a:cs typeface="Arial" panose="020B0604020202020204" pitchFamily="34" charset="0"/>
              </a:rPr>
              <a:t>Button 05</a:t>
            </a:r>
          </a:p>
        </p:txBody>
      </p:sp>
      <p:sp>
        <p:nvSpPr>
          <p:cNvPr id="13" name="Round Same Side Corner Rectangle 23">
            <a:hlinkClick r:id="" action="ppaction://noaction"/>
            <a:extLst>
              <a:ext uri="{FF2B5EF4-FFF2-40B4-BE49-F238E27FC236}">
                <a16:creationId xmlns="" xmlns:a16="http://schemas.microsoft.com/office/drawing/2014/main" id="{EF935A0F-8CC0-41DA-BFCD-42B1B2EA10EB}"/>
              </a:ext>
            </a:extLst>
          </p:cNvPr>
          <p:cNvSpPr/>
          <p:nvPr userDrawn="1"/>
        </p:nvSpPr>
        <p:spPr>
          <a:xfrm rot="16200000">
            <a:off x="7227321" y="5503492"/>
            <a:ext cx="532424" cy="1189031"/>
          </a:xfrm>
          <a:prstGeom prst="roundRect">
            <a:avLst/>
          </a:prstGeom>
          <a:solidFill>
            <a:srgbClr val="00837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975"/>
              </a:lnSpc>
            </a:pPr>
            <a:r>
              <a:rPr lang="en-US" sz="900" b="1" dirty="0">
                <a:latin typeface="+mn-lt"/>
                <a:cs typeface="Arial" panose="020B0604020202020204" pitchFamily="34" charset="0"/>
              </a:rPr>
              <a:t>Button 06</a:t>
            </a:r>
          </a:p>
        </p:txBody>
      </p:sp>
      <p:sp>
        <p:nvSpPr>
          <p:cNvPr id="14" name="Round Same Side Corner Rectangle 23">
            <a:hlinkClick r:id="" action="ppaction://noaction"/>
            <a:extLst>
              <a:ext uri="{FF2B5EF4-FFF2-40B4-BE49-F238E27FC236}">
                <a16:creationId xmlns="" xmlns:a16="http://schemas.microsoft.com/office/drawing/2014/main" id="{B539BC75-5E27-432E-A50F-D5B70A5476C6}"/>
              </a:ext>
            </a:extLst>
          </p:cNvPr>
          <p:cNvSpPr/>
          <p:nvPr userDrawn="1"/>
        </p:nvSpPr>
        <p:spPr>
          <a:xfrm rot="16200000">
            <a:off x="8483217" y="5503491"/>
            <a:ext cx="532422" cy="1189031"/>
          </a:xfrm>
          <a:prstGeom prst="roundRect">
            <a:avLst/>
          </a:prstGeom>
          <a:solidFill>
            <a:srgbClr val="00837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975"/>
              </a:lnSpc>
            </a:pPr>
            <a:r>
              <a:rPr lang="en-US" sz="900" b="1" dirty="0">
                <a:latin typeface="+mn-lt"/>
                <a:cs typeface="Arial" panose="020B0604020202020204" pitchFamily="34" charset="0"/>
              </a:rPr>
              <a:t>Button 07</a:t>
            </a:r>
          </a:p>
        </p:txBody>
      </p:sp>
    </p:spTree>
    <p:extLst>
      <p:ext uri="{BB962C8B-B14F-4D97-AF65-F5344CB8AC3E}">
        <p14:creationId xmlns:p14="http://schemas.microsoft.com/office/powerpoint/2010/main" val="3102560670"/>
      </p:ext>
    </p:extLst>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1_REACTIVE_Section Start Horizontal Nav">
    <p:bg>
      <p:bgPr>
        <a:solidFill>
          <a:schemeClr val="tx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 xmlns:a16="http://schemas.microsoft.com/office/drawing/2014/main" id="{47EA446A-B699-4EC1-9C91-90AE0B67171E}"/>
              </a:ext>
            </a:extLst>
          </p:cNvPr>
          <p:cNvSpPr/>
          <p:nvPr userDrawn="1"/>
        </p:nvSpPr>
        <p:spPr>
          <a:xfrm>
            <a:off x="1" y="3"/>
            <a:ext cx="12192000" cy="510619"/>
          </a:xfrm>
          <a:prstGeom prst="rect">
            <a:avLst/>
          </a:prstGeom>
          <a:solidFill>
            <a:schemeClr val="accent2">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spc="8" dirty="0" err="1"/>
          </a:p>
        </p:txBody>
      </p:sp>
      <p:sp>
        <p:nvSpPr>
          <p:cNvPr id="2" name="Title 1"/>
          <p:cNvSpPr>
            <a:spLocks noGrp="1"/>
          </p:cNvSpPr>
          <p:nvPr>
            <p:ph type="ctrTitle" hasCustomPrompt="1"/>
          </p:nvPr>
        </p:nvSpPr>
        <p:spPr>
          <a:xfrm>
            <a:off x="616754" y="2433711"/>
            <a:ext cx="9298823" cy="1645920"/>
          </a:xfrm>
        </p:spPr>
        <p:txBody>
          <a:bodyPr anchor="ctr" anchorCtr="0">
            <a:noAutofit/>
          </a:bodyPr>
          <a:lstStyle>
            <a:lvl1pPr>
              <a:lnSpc>
                <a:spcPct val="100000"/>
              </a:lnSpc>
              <a:defRPr sz="3000" cap="none" spc="23" baseline="0">
                <a:solidFill>
                  <a:schemeClr val="accent1"/>
                </a:solidFill>
              </a:defRPr>
            </a:lvl1pPr>
          </a:lstStyle>
          <a:p>
            <a:r>
              <a:rPr lang="en-US" dirty="0"/>
              <a:t>&lt;Insert title&gt;</a:t>
            </a:r>
          </a:p>
        </p:txBody>
      </p:sp>
      <p:sp>
        <p:nvSpPr>
          <p:cNvPr id="3" name="Subtitle 2"/>
          <p:cNvSpPr>
            <a:spLocks noGrp="1"/>
          </p:cNvSpPr>
          <p:nvPr>
            <p:ph type="subTitle" idx="1" hasCustomPrompt="1"/>
          </p:nvPr>
        </p:nvSpPr>
        <p:spPr>
          <a:xfrm>
            <a:off x="616755" y="4415807"/>
            <a:ext cx="8417056" cy="619563"/>
          </a:xfrm>
        </p:spPr>
        <p:txBody>
          <a:bodyPr anchor="ctr" anchorCtr="0"/>
          <a:lstStyle>
            <a:lvl1pPr marL="0" indent="0" algn="l">
              <a:lnSpc>
                <a:spcPct val="100000"/>
              </a:lnSpc>
              <a:spcBef>
                <a:spcPts val="0"/>
              </a:spcBef>
              <a:buNone/>
              <a:defRPr sz="2100" baseline="0">
                <a:solidFill>
                  <a:srgbClr val="64645D"/>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&lt;Insert subtitle – optional&gt;</a:t>
            </a:r>
          </a:p>
        </p:txBody>
      </p:sp>
      <p:sp>
        <p:nvSpPr>
          <p:cNvPr id="13" name="Rectangle 12">
            <a:extLst>
              <a:ext uri="{FF2B5EF4-FFF2-40B4-BE49-F238E27FC236}">
                <a16:creationId xmlns="" xmlns:a16="http://schemas.microsoft.com/office/drawing/2014/main" id="{BC507601-7EAA-4EB4-A907-9708989DE850}"/>
              </a:ext>
            </a:extLst>
          </p:cNvPr>
          <p:cNvSpPr/>
          <p:nvPr userDrawn="1"/>
        </p:nvSpPr>
        <p:spPr>
          <a:xfrm>
            <a:off x="2" y="-2369"/>
            <a:ext cx="12191999" cy="104775"/>
          </a:xfrm>
          <a:prstGeom prst="rect">
            <a:avLst/>
          </a:prstGeom>
          <a:solidFill>
            <a:srgbClr val="00837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5" name="TextBox 24">
            <a:extLst>
              <a:ext uri="{FF2B5EF4-FFF2-40B4-BE49-F238E27FC236}">
                <a16:creationId xmlns="" xmlns:a16="http://schemas.microsoft.com/office/drawing/2014/main" id="{78FA02D0-CE70-480D-9161-8D507439BD29}"/>
              </a:ext>
            </a:extLst>
          </p:cNvPr>
          <p:cNvSpPr txBox="1"/>
          <p:nvPr userDrawn="1"/>
        </p:nvSpPr>
        <p:spPr>
          <a:xfrm>
            <a:off x="3" y="6498422"/>
            <a:ext cx="12191999" cy="161583"/>
          </a:xfrm>
          <a:prstGeom prst="rect">
            <a:avLst/>
          </a:prstGeom>
          <a:noFill/>
        </p:spPr>
        <p:txBody>
          <a:bodyPr wrap="square" lIns="0" tIns="0" rIns="0" bIns="0" rtlCol="0" anchor="t" anchorCtr="0">
            <a:spAutoFit/>
          </a:bodyPr>
          <a:lstStyle/>
          <a:p>
            <a:pPr algn="ctr"/>
            <a:r>
              <a:rPr lang="en-US" sz="1050" b="1" kern="600" spc="8" dirty="0">
                <a:solidFill>
                  <a:srgbClr val="000000"/>
                </a:solidFill>
                <a:latin typeface="Arial Narrow" panose="020B0606020202030204" pitchFamily="34" charset="0"/>
              </a:rPr>
              <a:t>Reactive Use Only</a:t>
            </a:r>
          </a:p>
        </p:txBody>
      </p:sp>
      <p:pic>
        <p:nvPicPr>
          <p:cNvPr id="34" name="Picture 33">
            <a:extLst>
              <a:ext uri="{FF2B5EF4-FFF2-40B4-BE49-F238E27FC236}">
                <a16:creationId xmlns="" xmlns:a16="http://schemas.microsoft.com/office/drawing/2014/main" id="{07477186-62B7-4380-A0C1-F4EAAF6A9F82}"/>
              </a:ext>
            </a:extLst>
          </p:cNvPr>
          <p:cNvPicPr>
            <a:picLocks noChangeAspect="1"/>
          </p:cNvPicPr>
          <p:nvPr userDrawn="1"/>
        </p:nvPicPr>
        <p:blipFill rotWithShape="1">
          <a:blip r:embed="rId2" cstate="print"/>
          <a:srcRect b="6949"/>
          <a:stretch/>
        </p:blipFill>
        <p:spPr>
          <a:xfrm>
            <a:off x="10704528" y="6264855"/>
            <a:ext cx="1166469" cy="591394"/>
          </a:xfrm>
          <a:prstGeom prst="rect">
            <a:avLst/>
          </a:prstGeom>
        </p:spPr>
      </p:pic>
      <p:sp>
        <p:nvSpPr>
          <p:cNvPr id="15" name="Round Same Side Corner Rectangle 23">
            <a:hlinkClick r:id="" action="ppaction://noaction"/>
            <a:extLst>
              <a:ext uri="{FF2B5EF4-FFF2-40B4-BE49-F238E27FC236}">
                <a16:creationId xmlns="" xmlns:a16="http://schemas.microsoft.com/office/drawing/2014/main" id="{326F5869-23D5-4979-96E6-AB42F2AC5F5D}"/>
              </a:ext>
            </a:extLst>
          </p:cNvPr>
          <p:cNvSpPr/>
          <p:nvPr userDrawn="1"/>
        </p:nvSpPr>
        <p:spPr>
          <a:xfrm rot="16200000">
            <a:off x="947848" y="5503491"/>
            <a:ext cx="532422" cy="1189031"/>
          </a:xfrm>
          <a:prstGeom prst="roundRect">
            <a:avLst/>
          </a:prstGeom>
          <a:solidFill>
            <a:srgbClr val="00837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975"/>
              </a:lnSpc>
            </a:pPr>
            <a:r>
              <a:rPr lang="en-US" sz="900" b="1" dirty="0">
                <a:latin typeface="+mn-lt"/>
                <a:cs typeface="Arial" panose="020B0604020202020204" pitchFamily="34" charset="0"/>
              </a:rPr>
              <a:t>Button 01</a:t>
            </a:r>
          </a:p>
        </p:txBody>
      </p:sp>
      <p:sp>
        <p:nvSpPr>
          <p:cNvPr id="16" name="Round Same Side Corner Rectangle 23">
            <a:hlinkClick r:id="" action="ppaction://noaction"/>
            <a:extLst>
              <a:ext uri="{FF2B5EF4-FFF2-40B4-BE49-F238E27FC236}">
                <a16:creationId xmlns="" xmlns:a16="http://schemas.microsoft.com/office/drawing/2014/main" id="{EECF7937-27C8-41BF-81F6-D3F10AF64BFA}"/>
              </a:ext>
            </a:extLst>
          </p:cNvPr>
          <p:cNvSpPr/>
          <p:nvPr userDrawn="1"/>
        </p:nvSpPr>
        <p:spPr>
          <a:xfrm rot="16200000">
            <a:off x="2203741" y="5503492"/>
            <a:ext cx="532424" cy="1189031"/>
          </a:xfrm>
          <a:prstGeom prst="roundRect">
            <a:avLst/>
          </a:prstGeom>
          <a:solidFill>
            <a:srgbClr val="00837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975"/>
              </a:lnSpc>
            </a:pPr>
            <a:r>
              <a:rPr lang="en-US" sz="900" b="1" dirty="0">
                <a:latin typeface="+mn-lt"/>
                <a:cs typeface="Arial" panose="020B0604020202020204" pitchFamily="34" charset="0"/>
              </a:rPr>
              <a:t>Button 02</a:t>
            </a:r>
          </a:p>
        </p:txBody>
      </p:sp>
      <p:sp>
        <p:nvSpPr>
          <p:cNvPr id="17" name="Round Same Side Corner Rectangle 23">
            <a:hlinkClick r:id="" action="ppaction://noaction"/>
            <a:extLst>
              <a:ext uri="{FF2B5EF4-FFF2-40B4-BE49-F238E27FC236}">
                <a16:creationId xmlns="" xmlns:a16="http://schemas.microsoft.com/office/drawing/2014/main" id="{A2BDEB7C-E900-49A9-A790-C4EEEA5C36EA}"/>
              </a:ext>
            </a:extLst>
          </p:cNvPr>
          <p:cNvSpPr/>
          <p:nvPr userDrawn="1"/>
        </p:nvSpPr>
        <p:spPr>
          <a:xfrm rot="16200000">
            <a:off x="3459637" y="5503491"/>
            <a:ext cx="532422" cy="1189031"/>
          </a:xfrm>
          <a:prstGeom prst="roundRect">
            <a:avLst/>
          </a:prstGeom>
          <a:solidFill>
            <a:srgbClr val="00837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975"/>
              </a:lnSpc>
            </a:pPr>
            <a:r>
              <a:rPr lang="en-US" sz="900" b="1" dirty="0">
                <a:latin typeface="+mn-lt"/>
                <a:cs typeface="Arial" panose="020B0604020202020204" pitchFamily="34" charset="0"/>
              </a:rPr>
              <a:t>Button 03</a:t>
            </a:r>
          </a:p>
        </p:txBody>
      </p:sp>
      <p:sp>
        <p:nvSpPr>
          <p:cNvPr id="18" name="Round Same Side Corner Rectangle 23">
            <a:hlinkClick r:id="" action="ppaction://noaction"/>
            <a:extLst>
              <a:ext uri="{FF2B5EF4-FFF2-40B4-BE49-F238E27FC236}">
                <a16:creationId xmlns="" xmlns:a16="http://schemas.microsoft.com/office/drawing/2014/main" id="{3B2EF3E1-436B-4CE7-961B-E6F9AC7EF268}"/>
              </a:ext>
            </a:extLst>
          </p:cNvPr>
          <p:cNvSpPr/>
          <p:nvPr userDrawn="1"/>
        </p:nvSpPr>
        <p:spPr>
          <a:xfrm rot="16200000">
            <a:off x="4715532" y="5503491"/>
            <a:ext cx="532422" cy="1189031"/>
          </a:xfrm>
          <a:prstGeom prst="roundRect">
            <a:avLst/>
          </a:prstGeom>
          <a:solidFill>
            <a:srgbClr val="00837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975"/>
              </a:lnSpc>
            </a:pPr>
            <a:r>
              <a:rPr lang="en-US" sz="900" b="1" dirty="0">
                <a:latin typeface="+mn-lt"/>
                <a:cs typeface="Arial" panose="020B0604020202020204" pitchFamily="34" charset="0"/>
              </a:rPr>
              <a:t>Button 04</a:t>
            </a:r>
          </a:p>
        </p:txBody>
      </p:sp>
      <p:sp>
        <p:nvSpPr>
          <p:cNvPr id="19" name="Round Same Side Corner Rectangle 23">
            <a:hlinkClick r:id="" action="ppaction://noaction"/>
            <a:extLst>
              <a:ext uri="{FF2B5EF4-FFF2-40B4-BE49-F238E27FC236}">
                <a16:creationId xmlns="" xmlns:a16="http://schemas.microsoft.com/office/drawing/2014/main" id="{880239F6-CE79-408D-BABB-6FF9AE06D68D}"/>
              </a:ext>
            </a:extLst>
          </p:cNvPr>
          <p:cNvSpPr/>
          <p:nvPr userDrawn="1"/>
        </p:nvSpPr>
        <p:spPr>
          <a:xfrm rot="16200000">
            <a:off x="5971428" y="5503491"/>
            <a:ext cx="532422" cy="1189031"/>
          </a:xfrm>
          <a:prstGeom prst="roundRect">
            <a:avLst/>
          </a:prstGeom>
          <a:solidFill>
            <a:srgbClr val="00837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975"/>
              </a:lnSpc>
            </a:pPr>
            <a:r>
              <a:rPr lang="en-US" sz="900" b="1" dirty="0">
                <a:latin typeface="+mn-lt"/>
                <a:cs typeface="Arial" panose="020B0604020202020204" pitchFamily="34" charset="0"/>
              </a:rPr>
              <a:t>Button 05</a:t>
            </a:r>
          </a:p>
        </p:txBody>
      </p:sp>
      <p:sp>
        <p:nvSpPr>
          <p:cNvPr id="20" name="Round Same Side Corner Rectangle 23">
            <a:hlinkClick r:id="" action="ppaction://noaction"/>
            <a:extLst>
              <a:ext uri="{FF2B5EF4-FFF2-40B4-BE49-F238E27FC236}">
                <a16:creationId xmlns="" xmlns:a16="http://schemas.microsoft.com/office/drawing/2014/main" id="{0E2CAFAF-D0F5-4446-8DB1-7A21D321E12F}"/>
              </a:ext>
            </a:extLst>
          </p:cNvPr>
          <p:cNvSpPr/>
          <p:nvPr userDrawn="1"/>
        </p:nvSpPr>
        <p:spPr>
          <a:xfrm rot="16200000">
            <a:off x="7227321" y="5503492"/>
            <a:ext cx="532424" cy="1189031"/>
          </a:xfrm>
          <a:prstGeom prst="roundRect">
            <a:avLst/>
          </a:prstGeom>
          <a:solidFill>
            <a:srgbClr val="00837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975"/>
              </a:lnSpc>
            </a:pPr>
            <a:r>
              <a:rPr lang="en-US" sz="900" b="1" dirty="0">
                <a:latin typeface="+mn-lt"/>
                <a:cs typeface="Arial" panose="020B0604020202020204" pitchFamily="34" charset="0"/>
              </a:rPr>
              <a:t>Button 06</a:t>
            </a:r>
          </a:p>
        </p:txBody>
      </p:sp>
      <p:sp>
        <p:nvSpPr>
          <p:cNvPr id="21" name="Round Same Side Corner Rectangle 23">
            <a:hlinkClick r:id="" action="ppaction://noaction"/>
            <a:extLst>
              <a:ext uri="{FF2B5EF4-FFF2-40B4-BE49-F238E27FC236}">
                <a16:creationId xmlns="" xmlns:a16="http://schemas.microsoft.com/office/drawing/2014/main" id="{7A9CA836-CA80-4E28-8E4F-F217C1D9AE2C}"/>
              </a:ext>
            </a:extLst>
          </p:cNvPr>
          <p:cNvSpPr/>
          <p:nvPr userDrawn="1"/>
        </p:nvSpPr>
        <p:spPr>
          <a:xfrm rot="16200000">
            <a:off x="8483217" y="5503491"/>
            <a:ext cx="532422" cy="1189031"/>
          </a:xfrm>
          <a:prstGeom prst="roundRect">
            <a:avLst/>
          </a:prstGeom>
          <a:solidFill>
            <a:srgbClr val="00837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lnSpc>
                <a:spcPts val="975"/>
              </a:lnSpc>
            </a:pPr>
            <a:r>
              <a:rPr lang="en-US" sz="900" b="1" dirty="0">
                <a:latin typeface="+mn-lt"/>
                <a:cs typeface="Arial" panose="020B0604020202020204" pitchFamily="34" charset="0"/>
              </a:rPr>
              <a:t>Button 07</a:t>
            </a:r>
          </a:p>
        </p:txBody>
      </p:sp>
    </p:spTree>
    <p:extLst>
      <p:ext uri="{BB962C8B-B14F-4D97-AF65-F5344CB8AC3E}">
        <p14:creationId xmlns:p14="http://schemas.microsoft.com/office/powerpoint/2010/main" val="4018250687"/>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ACTIVE_Home Page Buttons_Brand Colors">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F731756-EF52-45FE-AA1D-BB611F5B1175}"/>
              </a:ext>
            </a:extLst>
          </p:cNvPr>
          <p:cNvSpPr>
            <a:spLocks noGrp="1"/>
          </p:cNvSpPr>
          <p:nvPr>
            <p:ph type="title"/>
          </p:nvPr>
        </p:nvSpPr>
        <p:spPr>
          <a:xfrm>
            <a:off x="619544" y="685973"/>
            <a:ext cx="9930555" cy="795528"/>
          </a:xfrm>
        </p:spPr>
        <p:txBody>
          <a:bodyPr anchor="t" anchorCtr="0"/>
          <a:lstStyle>
            <a:lvl1pPr>
              <a:lnSpc>
                <a:spcPct val="90000"/>
              </a:lnSpc>
              <a:defRPr>
                <a:solidFill>
                  <a:schemeClr val="accent1"/>
                </a:solidFill>
              </a:defRPr>
            </a:lvl1pPr>
          </a:lstStyle>
          <a:p>
            <a:r>
              <a:rPr lang="en-US" dirty="0"/>
              <a:t>Click to edit Master title style</a:t>
            </a:r>
          </a:p>
        </p:txBody>
      </p:sp>
      <p:sp>
        <p:nvSpPr>
          <p:cNvPr id="9" name="Rectangle: Rounded Corners 8">
            <a:hlinkClick r:id="rId2" action="ppaction://hlinksldjump"/>
            <a:extLst>
              <a:ext uri="{FF2B5EF4-FFF2-40B4-BE49-F238E27FC236}">
                <a16:creationId xmlns="" xmlns:a16="http://schemas.microsoft.com/office/drawing/2014/main" id="{546C65B5-D2FF-4589-A24E-ED4755C87B45}"/>
              </a:ext>
            </a:extLst>
          </p:cNvPr>
          <p:cNvSpPr/>
          <p:nvPr userDrawn="1"/>
        </p:nvSpPr>
        <p:spPr bwMode="auto">
          <a:xfrm>
            <a:off x="2870395" y="1756546"/>
            <a:ext cx="1998108" cy="1594581"/>
          </a:xfrm>
          <a:prstGeom prst="roundRect">
            <a:avLst/>
          </a:prstGeom>
          <a:solidFill>
            <a:srgbClr val="6E0047"/>
          </a:solidFill>
          <a:ln>
            <a:noFill/>
          </a:ln>
          <a:scene3d>
            <a:camera prst="orthographicFront"/>
            <a:lightRig rig="threePt" dir="t"/>
          </a:scene3d>
          <a:sp3d>
            <a:bevelT/>
          </a:sp3d>
        </p:spPr>
        <p:style>
          <a:lnRef idx="2">
            <a:schemeClr val="accent2">
              <a:shade val="50000"/>
            </a:schemeClr>
          </a:lnRef>
          <a:fillRef idx="1">
            <a:schemeClr val="accent2"/>
          </a:fillRef>
          <a:effectRef idx="0">
            <a:schemeClr val="accent2"/>
          </a:effectRef>
          <a:fontRef idx="minor">
            <a:schemeClr val="lt1"/>
          </a:fontRef>
        </p:style>
        <p:txBody>
          <a:bodyPr vert="horz" wrap="square" lIns="68580" tIns="34290" rIns="68580" bIns="34290" numCol="1" rtlCol="0" anchor="ctr" anchorCtr="0" compatLnSpc="1">
            <a:prstTxWarp prst="textNoShape">
              <a:avLst/>
            </a:prstTxWarp>
          </a:bodyPr>
          <a:lstStyle/>
          <a:p>
            <a:pPr marL="0" marR="0" indent="0" algn="ctr" defTabSz="6858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chemeClr val="bg1"/>
                </a:solidFill>
                <a:effectLst>
                  <a:outerShdw blurRad="38100" dist="38100" dir="2700000" algn="tl">
                    <a:srgbClr val="000000">
                      <a:alpha val="43137"/>
                    </a:srgbClr>
                  </a:outerShdw>
                </a:effectLst>
                <a:latin typeface="Arial" pitchFamily="34" charset="0"/>
                <a:cs typeface="Arial" pitchFamily="34" charset="0"/>
              </a:rPr>
              <a:t>Button 1</a:t>
            </a:r>
          </a:p>
        </p:txBody>
      </p:sp>
      <p:sp>
        <p:nvSpPr>
          <p:cNvPr id="10" name="Rectangle: Rounded Corners 9">
            <a:hlinkClick r:id="" action="ppaction://noaction"/>
            <a:extLst>
              <a:ext uri="{FF2B5EF4-FFF2-40B4-BE49-F238E27FC236}">
                <a16:creationId xmlns="" xmlns:a16="http://schemas.microsoft.com/office/drawing/2014/main" id="{1EFC2981-6591-4ABB-B775-76E4B7581E4B}"/>
              </a:ext>
            </a:extLst>
          </p:cNvPr>
          <p:cNvSpPr/>
          <p:nvPr userDrawn="1"/>
        </p:nvSpPr>
        <p:spPr bwMode="auto">
          <a:xfrm>
            <a:off x="2870395" y="3616398"/>
            <a:ext cx="1998108" cy="1594581"/>
          </a:xfrm>
          <a:prstGeom prst="roundRect">
            <a:avLst/>
          </a:prstGeom>
          <a:solidFill>
            <a:srgbClr val="81BC00"/>
          </a:solidFill>
          <a:ln>
            <a:noFill/>
          </a:ln>
          <a:scene3d>
            <a:camera prst="orthographicFront"/>
            <a:lightRig rig="threePt" dir="t"/>
          </a:scene3d>
          <a:sp3d>
            <a:bevelT/>
          </a:sp3d>
        </p:spPr>
        <p:style>
          <a:lnRef idx="2">
            <a:schemeClr val="accent2">
              <a:shade val="50000"/>
            </a:schemeClr>
          </a:lnRef>
          <a:fillRef idx="1">
            <a:schemeClr val="accent2"/>
          </a:fillRef>
          <a:effectRef idx="0">
            <a:schemeClr val="accent2"/>
          </a:effectRef>
          <a:fontRef idx="minor">
            <a:schemeClr val="lt1"/>
          </a:fontRef>
        </p:style>
        <p:txBody>
          <a:bodyPr vert="horz" wrap="square" lIns="68580" tIns="34290" rIns="68580" bIns="34290" numCol="1" rtlCol="0" anchor="ctr" anchorCtr="0" compatLnSpc="1">
            <a:prstTxWarp prst="textNoShape">
              <a:avLst/>
            </a:prstTxWarp>
          </a:bodyPr>
          <a:lstStyle/>
          <a:p>
            <a:pPr marL="0" marR="0" indent="0" algn="ctr" defTabSz="6858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chemeClr val="bg1"/>
                </a:solidFill>
                <a:effectLst>
                  <a:outerShdw blurRad="38100" dist="38100" dir="2700000" algn="tl">
                    <a:srgbClr val="000000">
                      <a:alpha val="43137"/>
                    </a:srgbClr>
                  </a:outerShdw>
                </a:effectLst>
                <a:latin typeface="Arial" pitchFamily="34" charset="0"/>
                <a:cs typeface="Arial" pitchFamily="34" charset="0"/>
              </a:rPr>
              <a:t>Button 4</a:t>
            </a:r>
          </a:p>
        </p:txBody>
      </p:sp>
      <p:sp>
        <p:nvSpPr>
          <p:cNvPr id="11" name="Rectangle: Rounded Corners 10">
            <a:hlinkClick r:id="" action="ppaction://noaction"/>
            <a:extLst>
              <a:ext uri="{FF2B5EF4-FFF2-40B4-BE49-F238E27FC236}">
                <a16:creationId xmlns="" xmlns:a16="http://schemas.microsoft.com/office/drawing/2014/main" id="{86DBF58F-8641-4925-96F9-7D76D3CEAE9C}"/>
              </a:ext>
            </a:extLst>
          </p:cNvPr>
          <p:cNvSpPr/>
          <p:nvPr userDrawn="1"/>
        </p:nvSpPr>
        <p:spPr bwMode="auto">
          <a:xfrm>
            <a:off x="5120855" y="1756546"/>
            <a:ext cx="1998108" cy="1594581"/>
          </a:xfrm>
          <a:prstGeom prst="roundRect">
            <a:avLst/>
          </a:prstGeom>
          <a:solidFill>
            <a:srgbClr val="F78C3A"/>
          </a:solidFill>
          <a:ln>
            <a:noFill/>
          </a:ln>
          <a:scene3d>
            <a:camera prst="orthographicFront"/>
            <a:lightRig rig="threePt" dir="t"/>
          </a:scene3d>
          <a:sp3d>
            <a:bevelT/>
          </a:sp3d>
        </p:spPr>
        <p:style>
          <a:lnRef idx="2">
            <a:schemeClr val="accent2">
              <a:shade val="50000"/>
            </a:schemeClr>
          </a:lnRef>
          <a:fillRef idx="1">
            <a:schemeClr val="accent2"/>
          </a:fillRef>
          <a:effectRef idx="0">
            <a:schemeClr val="accent2"/>
          </a:effectRef>
          <a:fontRef idx="minor">
            <a:schemeClr val="lt1"/>
          </a:fontRef>
        </p:style>
        <p:txBody>
          <a:bodyPr vert="horz" wrap="square" lIns="68580" tIns="34290" rIns="68580" bIns="34290" numCol="1" rtlCol="0" anchor="ctr" anchorCtr="0" compatLnSpc="1">
            <a:prstTxWarp prst="textNoShape">
              <a:avLst/>
            </a:prstTxWarp>
          </a:bodyPr>
          <a:lstStyle/>
          <a:p>
            <a:pPr marL="0" marR="0" indent="0" algn="ctr" defTabSz="6858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chemeClr val="bg1"/>
                </a:solidFill>
                <a:effectLst>
                  <a:outerShdw blurRad="38100" dist="38100" dir="2700000" algn="tl">
                    <a:srgbClr val="000000">
                      <a:alpha val="43137"/>
                    </a:srgbClr>
                  </a:outerShdw>
                </a:effectLst>
                <a:latin typeface="Arial" pitchFamily="34" charset="0"/>
                <a:cs typeface="Arial" pitchFamily="34" charset="0"/>
              </a:rPr>
              <a:t>Button2</a:t>
            </a:r>
          </a:p>
        </p:txBody>
      </p:sp>
      <p:sp>
        <p:nvSpPr>
          <p:cNvPr id="12" name="Rectangle: Rounded Corners 11">
            <a:hlinkClick r:id="" action="ppaction://noaction"/>
            <a:extLst>
              <a:ext uri="{FF2B5EF4-FFF2-40B4-BE49-F238E27FC236}">
                <a16:creationId xmlns="" xmlns:a16="http://schemas.microsoft.com/office/drawing/2014/main" id="{C173A531-D55C-442F-ABA4-18D9BD078D90}"/>
              </a:ext>
            </a:extLst>
          </p:cNvPr>
          <p:cNvSpPr/>
          <p:nvPr userDrawn="1"/>
        </p:nvSpPr>
        <p:spPr bwMode="auto">
          <a:xfrm>
            <a:off x="5120855" y="3616398"/>
            <a:ext cx="1998108" cy="1594581"/>
          </a:xfrm>
          <a:prstGeom prst="roundRect">
            <a:avLst/>
          </a:prstGeom>
          <a:solidFill>
            <a:srgbClr val="233444"/>
          </a:solidFill>
          <a:ln>
            <a:noFill/>
          </a:ln>
          <a:scene3d>
            <a:camera prst="orthographicFront"/>
            <a:lightRig rig="threePt" dir="t"/>
          </a:scene3d>
          <a:sp3d>
            <a:bevelT/>
          </a:sp3d>
        </p:spPr>
        <p:style>
          <a:lnRef idx="2">
            <a:schemeClr val="accent2">
              <a:shade val="50000"/>
            </a:schemeClr>
          </a:lnRef>
          <a:fillRef idx="1">
            <a:schemeClr val="accent2"/>
          </a:fillRef>
          <a:effectRef idx="0">
            <a:schemeClr val="accent2"/>
          </a:effectRef>
          <a:fontRef idx="minor">
            <a:schemeClr val="lt1"/>
          </a:fontRef>
        </p:style>
        <p:txBody>
          <a:bodyPr vert="horz" wrap="square" lIns="68580" tIns="34290" rIns="68580" bIns="34290" numCol="1" rtlCol="0" anchor="ctr" anchorCtr="0" compatLnSpc="1">
            <a:prstTxWarp prst="textNoShape">
              <a:avLst/>
            </a:prstTxWarp>
          </a:bodyPr>
          <a:lstStyle/>
          <a:p>
            <a:pPr marL="0" marR="0" indent="0" algn="ctr" defTabSz="6858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chemeClr val="bg1"/>
                </a:solidFill>
                <a:effectLst>
                  <a:outerShdw blurRad="38100" dist="38100" dir="2700000" algn="tl">
                    <a:srgbClr val="000000">
                      <a:alpha val="43137"/>
                    </a:srgbClr>
                  </a:outerShdw>
                </a:effectLst>
                <a:latin typeface="Arial" pitchFamily="34" charset="0"/>
                <a:cs typeface="Arial" pitchFamily="34" charset="0"/>
              </a:rPr>
              <a:t>Button 5</a:t>
            </a:r>
          </a:p>
        </p:txBody>
      </p:sp>
      <p:sp>
        <p:nvSpPr>
          <p:cNvPr id="13" name="Rectangle: Rounded Corners 12">
            <a:hlinkClick r:id="" action="ppaction://noaction"/>
            <a:extLst>
              <a:ext uri="{FF2B5EF4-FFF2-40B4-BE49-F238E27FC236}">
                <a16:creationId xmlns="" xmlns:a16="http://schemas.microsoft.com/office/drawing/2014/main" id="{6785A381-F2D3-4163-BEAD-768D4C5E814F}"/>
              </a:ext>
            </a:extLst>
          </p:cNvPr>
          <p:cNvSpPr/>
          <p:nvPr userDrawn="1"/>
        </p:nvSpPr>
        <p:spPr bwMode="auto">
          <a:xfrm>
            <a:off x="7371317" y="3616398"/>
            <a:ext cx="1998108" cy="1594581"/>
          </a:xfrm>
          <a:prstGeom prst="roundRect">
            <a:avLst/>
          </a:prstGeom>
          <a:solidFill>
            <a:srgbClr val="008A80"/>
          </a:solidFill>
          <a:ln>
            <a:noFill/>
          </a:ln>
          <a:scene3d>
            <a:camera prst="orthographicFront"/>
            <a:lightRig rig="threePt" dir="t"/>
          </a:scene3d>
          <a:sp3d>
            <a:bevelT/>
          </a:sp3d>
        </p:spPr>
        <p:style>
          <a:lnRef idx="2">
            <a:schemeClr val="accent2">
              <a:shade val="50000"/>
            </a:schemeClr>
          </a:lnRef>
          <a:fillRef idx="1">
            <a:schemeClr val="accent2"/>
          </a:fillRef>
          <a:effectRef idx="0">
            <a:schemeClr val="accent2"/>
          </a:effectRef>
          <a:fontRef idx="minor">
            <a:schemeClr val="lt1"/>
          </a:fontRef>
        </p:style>
        <p:txBody>
          <a:bodyPr vert="horz" wrap="square" lIns="68580" tIns="34290" rIns="68580" bIns="34290" numCol="1" rtlCol="0" anchor="ctr" anchorCtr="0" compatLnSpc="1">
            <a:prstTxWarp prst="textNoShape">
              <a:avLst/>
            </a:prstTxWarp>
          </a:bodyPr>
          <a:lstStyle/>
          <a:p>
            <a:pPr marL="0" marR="0" indent="0" algn="ctr" defTabSz="6858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chemeClr val="bg1"/>
                </a:solidFill>
                <a:effectLst>
                  <a:outerShdw blurRad="38100" dist="38100" dir="2700000" algn="tl">
                    <a:srgbClr val="000000">
                      <a:alpha val="43137"/>
                    </a:srgbClr>
                  </a:outerShdw>
                </a:effectLst>
                <a:latin typeface="Arial" pitchFamily="34" charset="0"/>
                <a:cs typeface="Arial" pitchFamily="34" charset="0"/>
              </a:rPr>
              <a:t>Button 6</a:t>
            </a:r>
          </a:p>
        </p:txBody>
      </p:sp>
      <p:sp>
        <p:nvSpPr>
          <p:cNvPr id="14" name="Rectangle: Rounded Corners 13">
            <a:hlinkClick r:id="" action="ppaction://noaction"/>
            <a:extLst>
              <a:ext uri="{FF2B5EF4-FFF2-40B4-BE49-F238E27FC236}">
                <a16:creationId xmlns="" xmlns:a16="http://schemas.microsoft.com/office/drawing/2014/main" id="{D63338F5-713E-4775-829A-83987EA99CB1}"/>
              </a:ext>
            </a:extLst>
          </p:cNvPr>
          <p:cNvSpPr/>
          <p:nvPr userDrawn="1"/>
        </p:nvSpPr>
        <p:spPr bwMode="auto">
          <a:xfrm>
            <a:off x="7371317" y="1756546"/>
            <a:ext cx="1998108" cy="1594581"/>
          </a:xfrm>
          <a:prstGeom prst="roundRect">
            <a:avLst/>
          </a:prstGeom>
          <a:solidFill>
            <a:schemeClr val="bg1">
              <a:lumMod val="65000"/>
            </a:schemeClr>
          </a:solidFill>
          <a:ln>
            <a:noFill/>
          </a:ln>
          <a:scene3d>
            <a:camera prst="orthographicFront"/>
            <a:lightRig rig="threePt" dir="t"/>
          </a:scene3d>
          <a:sp3d>
            <a:bevelT/>
          </a:sp3d>
        </p:spPr>
        <p:style>
          <a:lnRef idx="2">
            <a:schemeClr val="accent2">
              <a:shade val="50000"/>
            </a:schemeClr>
          </a:lnRef>
          <a:fillRef idx="1">
            <a:schemeClr val="accent2"/>
          </a:fillRef>
          <a:effectRef idx="0">
            <a:schemeClr val="accent2"/>
          </a:effectRef>
          <a:fontRef idx="minor">
            <a:schemeClr val="lt1"/>
          </a:fontRef>
        </p:style>
        <p:txBody>
          <a:bodyPr vert="horz" wrap="square" lIns="68580" tIns="34290" rIns="68580" bIns="34290" numCol="1" rtlCol="0" anchor="ctr" anchorCtr="0" compatLnSpc="1">
            <a:prstTxWarp prst="textNoShape">
              <a:avLst/>
            </a:prstTxWarp>
          </a:bodyPr>
          <a:lstStyle/>
          <a:p>
            <a:pPr marL="0" marR="0" indent="0" algn="ctr" defTabSz="6858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chemeClr val="bg1"/>
                </a:solidFill>
                <a:effectLst>
                  <a:outerShdw blurRad="38100" dist="38100" dir="2700000" algn="tl">
                    <a:srgbClr val="000000">
                      <a:alpha val="43137"/>
                    </a:srgbClr>
                  </a:outerShdw>
                </a:effectLst>
                <a:latin typeface="Arial" pitchFamily="34" charset="0"/>
                <a:cs typeface="Arial" pitchFamily="34" charset="0"/>
              </a:rPr>
              <a:t>Button 3</a:t>
            </a:r>
          </a:p>
        </p:txBody>
      </p:sp>
      <p:sp>
        <p:nvSpPr>
          <p:cNvPr id="16" name="TextBox 15">
            <a:extLst>
              <a:ext uri="{FF2B5EF4-FFF2-40B4-BE49-F238E27FC236}">
                <a16:creationId xmlns="" xmlns:a16="http://schemas.microsoft.com/office/drawing/2014/main" id="{3BEACF5B-F6C0-45CA-8B4A-4A6BD23FEBF0}"/>
              </a:ext>
            </a:extLst>
          </p:cNvPr>
          <p:cNvSpPr txBox="1"/>
          <p:nvPr userDrawn="1"/>
        </p:nvSpPr>
        <p:spPr>
          <a:xfrm>
            <a:off x="3" y="6498422"/>
            <a:ext cx="12191999" cy="161583"/>
          </a:xfrm>
          <a:prstGeom prst="rect">
            <a:avLst/>
          </a:prstGeom>
          <a:noFill/>
        </p:spPr>
        <p:txBody>
          <a:bodyPr wrap="square" lIns="0" tIns="0" rIns="0" bIns="0" rtlCol="0" anchor="t" anchorCtr="0">
            <a:spAutoFit/>
          </a:bodyPr>
          <a:lstStyle/>
          <a:p>
            <a:pPr algn="ctr"/>
            <a:r>
              <a:rPr lang="en-US" sz="1050" b="1" kern="600" spc="8" dirty="0">
                <a:solidFill>
                  <a:srgbClr val="000000"/>
                </a:solidFill>
                <a:latin typeface="Arial Narrow" panose="020B0606020202030204" pitchFamily="34" charset="0"/>
              </a:rPr>
              <a:t>Reactive Use Only</a:t>
            </a:r>
          </a:p>
        </p:txBody>
      </p:sp>
    </p:spTree>
    <p:extLst>
      <p:ext uri="{BB962C8B-B14F-4D97-AF65-F5344CB8AC3E}">
        <p14:creationId xmlns:p14="http://schemas.microsoft.com/office/powerpoint/2010/main" val="24761177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ACTIVE_Dropdown Menu Nav Home">
    <p:spTree>
      <p:nvGrpSpPr>
        <p:cNvPr id="1" name=""/>
        <p:cNvGrpSpPr/>
        <p:nvPr/>
      </p:nvGrpSpPr>
      <p:grpSpPr>
        <a:xfrm>
          <a:off x="0" y="0"/>
          <a:ext cx="0" cy="0"/>
          <a:chOff x="0" y="0"/>
          <a:chExt cx="0" cy="0"/>
        </a:xfrm>
      </p:grpSpPr>
      <p:sp>
        <p:nvSpPr>
          <p:cNvPr id="13" name="Rectangle 12">
            <a:hlinkHover r:id="" action="ppaction://noaction"/>
            <a:extLst>
              <a:ext uri="{FF2B5EF4-FFF2-40B4-BE49-F238E27FC236}">
                <a16:creationId xmlns="" xmlns:a16="http://schemas.microsoft.com/office/drawing/2014/main" id="{A05D1A08-2273-48C9-9C9B-DF6FAC997F93}"/>
              </a:ext>
            </a:extLst>
          </p:cNvPr>
          <p:cNvSpPr/>
          <p:nvPr userDrawn="1"/>
        </p:nvSpPr>
        <p:spPr>
          <a:xfrm>
            <a:off x="619545" y="1600199"/>
            <a:ext cx="11123481" cy="4754881"/>
          </a:xfrm>
          <a:prstGeom prst="rect">
            <a:avLst/>
          </a:prstGeom>
          <a:solidFill>
            <a:schemeClr val="bg1"/>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spc="8" dirty="0" err="1"/>
          </a:p>
        </p:txBody>
      </p:sp>
      <p:sp>
        <p:nvSpPr>
          <p:cNvPr id="2" name="Title 1"/>
          <p:cNvSpPr>
            <a:spLocks noGrp="1"/>
          </p:cNvSpPr>
          <p:nvPr>
            <p:ph type="title" hasCustomPrompt="1"/>
          </p:nvPr>
        </p:nvSpPr>
        <p:spPr>
          <a:xfrm>
            <a:off x="619543" y="685973"/>
            <a:ext cx="9846696" cy="790872"/>
          </a:xfrm>
        </p:spPr>
        <p:txBody>
          <a:bodyPr anchor="t" anchorCtr="0"/>
          <a:lstStyle>
            <a:lvl1pPr>
              <a:lnSpc>
                <a:spcPct val="90000"/>
              </a:lnSpc>
              <a:defRPr>
                <a:solidFill>
                  <a:schemeClr val="accent1"/>
                </a:solidFill>
              </a:defRPr>
            </a:lvl1pPr>
          </a:lstStyle>
          <a:p>
            <a:r>
              <a:rPr lang="en-US" dirty="0"/>
              <a:t>&lt;Title &amp; content layout&gt;</a:t>
            </a:r>
          </a:p>
        </p:txBody>
      </p:sp>
      <p:sp>
        <p:nvSpPr>
          <p:cNvPr id="18" name="Rectangle 17">
            <a:hlinkClick r:id="" action="ppaction://noaction"/>
            <a:extLst>
              <a:ext uri="{FF2B5EF4-FFF2-40B4-BE49-F238E27FC236}">
                <a16:creationId xmlns="" xmlns:a16="http://schemas.microsoft.com/office/drawing/2014/main" id="{4BF8C9A0-E0D6-48A0-A30A-6FE029BCC213}"/>
              </a:ext>
            </a:extLst>
          </p:cNvPr>
          <p:cNvSpPr/>
          <p:nvPr userDrawn="1"/>
        </p:nvSpPr>
        <p:spPr bwMode="auto">
          <a:xfrm>
            <a:off x="954251" y="3049451"/>
            <a:ext cx="2377440" cy="523220"/>
          </a:xfrm>
          <a:prstGeom prst="rect">
            <a:avLst/>
          </a:prstGeom>
          <a:solidFill>
            <a:srgbClr val="00877C"/>
          </a:solidFill>
          <a:ln>
            <a:noFill/>
          </a:ln>
          <a:effectLst/>
        </p:spPr>
        <p:txBody>
          <a:bodyPr vert="horz" wrap="square" lIns="68562" tIns="34281" rIns="68562" bIns="34281" numCol="1" rtlCol="0" anchor="ctr" anchorCtr="0" compatLnSpc="1">
            <a:prstTxWarp prst="textNoShape">
              <a:avLst/>
            </a:prstTxWarp>
          </a:bodyPr>
          <a:lstStyle/>
          <a:p>
            <a:pPr algn="ctr" fontAlgn="base">
              <a:spcBef>
                <a:spcPct val="0"/>
              </a:spcBef>
              <a:spcAft>
                <a:spcPct val="0"/>
              </a:spcAft>
            </a:pPr>
            <a:r>
              <a:rPr lang="en-US" sz="1200" b="1" dirty="0">
                <a:solidFill>
                  <a:schemeClr val="bg1"/>
                </a:solidFill>
                <a:effectLst>
                  <a:outerShdw blurRad="38100" dist="38100" dir="2700000" algn="tl">
                    <a:srgbClr val="000000">
                      <a:alpha val="43137"/>
                    </a:srgbClr>
                  </a:outerShdw>
                </a:effectLst>
                <a:latin typeface="+mj-lt"/>
                <a:cs typeface="Arial" pitchFamily="34" charset="0"/>
              </a:rPr>
              <a:t>Dropdown 5</a:t>
            </a:r>
          </a:p>
        </p:txBody>
      </p:sp>
      <p:sp>
        <p:nvSpPr>
          <p:cNvPr id="19" name="Rectangle 18">
            <a:hlinkClick r:id="" action="ppaction://noaction"/>
            <a:extLst>
              <a:ext uri="{FF2B5EF4-FFF2-40B4-BE49-F238E27FC236}">
                <a16:creationId xmlns="" xmlns:a16="http://schemas.microsoft.com/office/drawing/2014/main" id="{0BA52706-F759-49AD-93CA-7B0685A52D9F}"/>
              </a:ext>
            </a:extLst>
          </p:cNvPr>
          <p:cNvSpPr/>
          <p:nvPr userDrawn="1"/>
        </p:nvSpPr>
        <p:spPr bwMode="auto">
          <a:xfrm>
            <a:off x="3616463" y="3049451"/>
            <a:ext cx="2377440" cy="523220"/>
          </a:xfrm>
          <a:prstGeom prst="rect">
            <a:avLst/>
          </a:prstGeom>
          <a:solidFill>
            <a:srgbClr val="00877C"/>
          </a:solidFill>
          <a:ln>
            <a:noFill/>
          </a:ln>
          <a:effectLst/>
        </p:spPr>
        <p:txBody>
          <a:bodyPr vert="horz" wrap="square" lIns="68562" tIns="34281" rIns="68562" bIns="34281" numCol="1" rtlCol="0" anchor="ctr" anchorCtr="0" compatLnSpc="1">
            <a:prstTxWarp prst="textNoShape">
              <a:avLst/>
            </a:prstTxWarp>
          </a:bodyPr>
          <a:lstStyle/>
          <a:p>
            <a:pPr algn="ctr" fontAlgn="base">
              <a:spcBef>
                <a:spcPct val="0"/>
              </a:spcBef>
              <a:spcAft>
                <a:spcPct val="0"/>
              </a:spcAft>
            </a:pPr>
            <a:r>
              <a:rPr lang="en-US" sz="1200" b="1" dirty="0">
                <a:solidFill>
                  <a:schemeClr val="bg1"/>
                </a:solidFill>
                <a:effectLst>
                  <a:outerShdw blurRad="38100" dist="38100" dir="2700000" algn="tl">
                    <a:srgbClr val="000000">
                      <a:alpha val="43137"/>
                    </a:srgbClr>
                  </a:outerShdw>
                </a:effectLst>
                <a:latin typeface="+mj-lt"/>
                <a:cs typeface="Arial" pitchFamily="34" charset="0"/>
              </a:rPr>
              <a:t>Dropdown 6</a:t>
            </a:r>
          </a:p>
        </p:txBody>
      </p:sp>
      <p:sp>
        <p:nvSpPr>
          <p:cNvPr id="20" name="Rectangle 19">
            <a:hlinkClick r:id="" action="ppaction://noaction"/>
            <a:extLst>
              <a:ext uri="{FF2B5EF4-FFF2-40B4-BE49-F238E27FC236}">
                <a16:creationId xmlns="" xmlns:a16="http://schemas.microsoft.com/office/drawing/2014/main" id="{05BFF2D0-13E8-462D-9408-D1E1139210B4}"/>
              </a:ext>
            </a:extLst>
          </p:cNvPr>
          <p:cNvSpPr/>
          <p:nvPr userDrawn="1"/>
        </p:nvSpPr>
        <p:spPr bwMode="auto">
          <a:xfrm>
            <a:off x="6280384" y="3049451"/>
            <a:ext cx="2377440" cy="523220"/>
          </a:xfrm>
          <a:prstGeom prst="rect">
            <a:avLst/>
          </a:prstGeom>
          <a:solidFill>
            <a:srgbClr val="00877C"/>
          </a:solidFill>
          <a:ln>
            <a:noFill/>
          </a:ln>
          <a:effectLst/>
        </p:spPr>
        <p:txBody>
          <a:bodyPr vert="horz" wrap="square" lIns="68562" tIns="34281" rIns="68562" bIns="34281" numCol="1" rtlCol="0" anchor="ctr" anchorCtr="0" compatLnSpc="1">
            <a:prstTxWarp prst="textNoShape">
              <a:avLst/>
            </a:prstTxWarp>
          </a:bodyPr>
          <a:lstStyle/>
          <a:p>
            <a:pPr algn="ctr" fontAlgn="base">
              <a:spcBef>
                <a:spcPct val="0"/>
              </a:spcBef>
              <a:spcAft>
                <a:spcPct val="0"/>
              </a:spcAft>
            </a:pPr>
            <a:r>
              <a:rPr lang="en-US" sz="1200" b="1" dirty="0">
                <a:solidFill>
                  <a:schemeClr val="bg1"/>
                </a:solidFill>
                <a:effectLst>
                  <a:outerShdw blurRad="38100" dist="38100" dir="2700000" algn="tl">
                    <a:srgbClr val="000000">
                      <a:alpha val="43137"/>
                    </a:srgbClr>
                  </a:outerShdw>
                </a:effectLst>
                <a:latin typeface="+mj-lt"/>
                <a:cs typeface="Arial" pitchFamily="34" charset="0"/>
              </a:rPr>
              <a:t>Dropdown 7</a:t>
            </a:r>
          </a:p>
        </p:txBody>
      </p:sp>
      <p:sp>
        <p:nvSpPr>
          <p:cNvPr id="21" name="Rectangle 20">
            <a:hlinkClick r:id="" action="ppaction://noaction"/>
            <a:extLst>
              <a:ext uri="{FF2B5EF4-FFF2-40B4-BE49-F238E27FC236}">
                <a16:creationId xmlns="" xmlns:a16="http://schemas.microsoft.com/office/drawing/2014/main" id="{7D06A0DE-8C0E-448A-BF8B-3EBBC782153A}"/>
              </a:ext>
            </a:extLst>
          </p:cNvPr>
          <p:cNvSpPr/>
          <p:nvPr userDrawn="1"/>
        </p:nvSpPr>
        <p:spPr bwMode="auto">
          <a:xfrm>
            <a:off x="8942593" y="3049451"/>
            <a:ext cx="2377440" cy="523220"/>
          </a:xfrm>
          <a:prstGeom prst="rect">
            <a:avLst/>
          </a:prstGeom>
          <a:solidFill>
            <a:srgbClr val="00877C"/>
          </a:solidFill>
          <a:ln>
            <a:noFill/>
          </a:ln>
          <a:effectLst/>
        </p:spPr>
        <p:txBody>
          <a:bodyPr vert="horz" wrap="square" lIns="68562" tIns="34281" rIns="68562" bIns="34281" numCol="1" rtlCol="0" anchor="ctr" anchorCtr="0" compatLnSpc="1">
            <a:prstTxWarp prst="textNoShape">
              <a:avLst/>
            </a:prstTxWarp>
          </a:bodyPr>
          <a:lstStyle/>
          <a:p>
            <a:pPr algn="ctr" fontAlgn="base">
              <a:spcBef>
                <a:spcPct val="0"/>
              </a:spcBef>
              <a:spcAft>
                <a:spcPct val="0"/>
              </a:spcAft>
            </a:pPr>
            <a:r>
              <a:rPr lang="en-US" sz="1200" b="1" dirty="0">
                <a:solidFill>
                  <a:schemeClr val="bg1"/>
                </a:solidFill>
                <a:effectLst>
                  <a:outerShdw blurRad="38100" dist="38100" dir="2700000" algn="tl">
                    <a:srgbClr val="000000">
                      <a:alpha val="43137"/>
                    </a:srgbClr>
                  </a:outerShdw>
                </a:effectLst>
                <a:latin typeface="+mj-lt"/>
                <a:cs typeface="Arial" pitchFamily="34" charset="0"/>
              </a:rPr>
              <a:t>Dropdown 8</a:t>
            </a:r>
          </a:p>
        </p:txBody>
      </p:sp>
      <p:sp>
        <p:nvSpPr>
          <p:cNvPr id="22" name="Rectangle 21">
            <a:hlinkClick r:id="" action="ppaction://noaction"/>
            <a:extLst>
              <a:ext uri="{FF2B5EF4-FFF2-40B4-BE49-F238E27FC236}">
                <a16:creationId xmlns="" xmlns:a16="http://schemas.microsoft.com/office/drawing/2014/main" id="{C9AF0641-C510-4CE7-80E6-840CD61776FB}"/>
              </a:ext>
            </a:extLst>
          </p:cNvPr>
          <p:cNvSpPr/>
          <p:nvPr userDrawn="1"/>
        </p:nvSpPr>
        <p:spPr bwMode="auto">
          <a:xfrm>
            <a:off x="954251" y="1811836"/>
            <a:ext cx="2377440" cy="523220"/>
          </a:xfrm>
          <a:prstGeom prst="rect">
            <a:avLst/>
          </a:prstGeom>
          <a:solidFill>
            <a:srgbClr val="00877C"/>
          </a:solidFill>
          <a:ln>
            <a:noFill/>
          </a:ln>
          <a:effectLst/>
        </p:spPr>
        <p:txBody>
          <a:bodyPr vert="horz" wrap="square" lIns="68562" tIns="34281" rIns="68562" bIns="34281" numCol="1" rtlCol="0" anchor="ctr" anchorCtr="0" compatLnSpc="1">
            <a:prstTxWarp prst="textNoShape">
              <a:avLst/>
            </a:prstTxWarp>
          </a:bodyPr>
          <a:lstStyle/>
          <a:p>
            <a:pPr marL="0" marR="0" indent="0" algn="ctr" defTabSz="685595"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outerShdw blurRad="38100" dist="38100" dir="2700000" algn="tl">
                    <a:srgbClr val="000000">
                      <a:alpha val="43137"/>
                    </a:srgbClr>
                  </a:outerShdw>
                </a:effectLst>
                <a:latin typeface="+mj-lt"/>
                <a:cs typeface="Arial" pitchFamily="34" charset="0"/>
              </a:rPr>
              <a:t>Dropdown 1</a:t>
            </a:r>
          </a:p>
        </p:txBody>
      </p:sp>
      <p:sp>
        <p:nvSpPr>
          <p:cNvPr id="23" name="Rectangle 22">
            <a:hlinkClick r:id="" action="ppaction://noaction"/>
            <a:extLst>
              <a:ext uri="{FF2B5EF4-FFF2-40B4-BE49-F238E27FC236}">
                <a16:creationId xmlns="" xmlns:a16="http://schemas.microsoft.com/office/drawing/2014/main" id="{6C9DE03E-71CA-4E69-B890-2F42089C780E}"/>
              </a:ext>
            </a:extLst>
          </p:cNvPr>
          <p:cNvSpPr/>
          <p:nvPr userDrawn="1"/>
        </p:nvSpPr>
        <p:spPr bwMode="auto">
          <a:xfrm>
            <a:off x="6280384" y="1811836"/>
            <a:ext cx="2377440" cy="523220"/>
          </a:xfrm>
          <a:prstGeom prst="rect">
            <a:avLst/>
          </a:prstGeom>
          <a:solidFill>
            <a:srgbClr val="00877C"/>
          </a:solidFill>
          <a:ln>
            <a:noFill/>
          </a:ln>
          <a:effectLst/>
        </p:spPr>
        <p:txBody>
          <a:bodyPr vert="horz" wrap="square" lIns="68562" tIns="34281" rIns="68562" bIns="34281" numCol="1" rtlCol="0" anchor="ctr" anchorCtr="0" compatLnSpc="1">
            <a:prstTxWarp prst="textNoShape">
              <a:avLst/>
            </a:prstTxWarp>
          </a:bodyPr>
          <a:lstStyle/>
          <a:p>
            <a:pPr marL="0" marR="0" indent="0" algn="ctr" defTabSz="685595"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outerShdw blurRad="38100" dist="38100" dir="2700000" algn="tl">
                    <a:srgbClr val="000000">
                      <a:alpha val="43137"/>
                    </a:srgbClr>
                  </a:outerShdw>
                </a:effectLst>
                <a:latin typeface="+mj-lt"/>
                <a:cs typeface="Arial" pitchFamily="34" charset="0"/>
              </a:rPr>
              <a:t>Dropdown 3</a:t>
            </a:r>
          </a:p>
        </p:txBody>
      </p:sp>
      <p:sp>
        <p:nvSpPr>
          <p:cNvPr id="24" name="Rectangle 23">
            <a:hlinkClick r:id="" action="ppaction://noaction"/>
            <a:extLst>
              <a:ext uri="{FF2B5EF4-FFF2-40B4-BE49-F238E27FC236}">
                <a16:creationId xmlns="" xmlns:a16="http://schemas.microsoft.com/office/drawing/2014/main" id="{61554F02-6E96-4FEC-849F-5C8F292C6B8B}"/>
              </a:ext>
            </a:extLst>
          </p:cNvPr>
          <p:cNvSpPr/>
          <p:nvPr userDrawn="1"/>
        </p:nvSpPr>
        <p:spPr bwMode="auto">
          <a:xfrm>
            <a:off x="8942593" y="1811836"/>
            <a:ext cx="2377440" cy="523220"/>
          </a:xfrm>
          <a:prstGeom prst="rect">
            <a:avLst/>
          </a:prstGeom>
          <a:solidFill>
            <a:srgbClr val="00877C"/>
          </a:solidFill>
          <a:ln>
            <a:noFill/>
          </a:ln>
          <a:effectLst/>
        </p:spPr>
        <p:txBody>
          <a:bodyPr vert="horz" wrap="square" lIns="68562" tIns="34281" rIns="68562" bIns="34281" numCol="1" rtlCol="0" anchor="ctr" anchorCtr="0" compatLnSpc="1">
            <a:prstTxWarp prst="textNoShape">
              <a:avLst/>
            </a:prstTxWarp>
          </a:bodyPr>
          <a:lstStyle/>
          <a:p>
            <a:pPr marL="0" marR="0" indent="0" algn="ctr" defTabSz="685595"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outerShdw blurRad="38100" dist="38100" dir="2700000" algn="tl">
                    <a:srgbClr val="000000">
                      <a:alpha val="43137"/>
                    </a:srgbClr>
                  </a:outerShdw>
                </a:effectLst>
                <a:latin typeface="+mj-lt"/>
                <a:cs typeface="Arial" pitchFamily="34" charset="0"/>
              </a:rPr>
              <a:t>Dropdown 4</a:t>
            </a:r>
          </a:p>
        </p:txBody>
      </p:sp>
      <p:sp>
        <p:nvSpPr>
          <p:cNvPr id="25" name="Rectangle 24">
            <a:hlinkClick r:id="" action="ppaction://noaction"/>
            <a:extLst>
              <a:ext uri="{FF2B5EF4-FFF2-40B4-BE49-F238E27FC236}">
                <a16:creationId xmlns="" xmlns:a16="http://schemas.microsoft.com/office/drawing/2014/main" id="{D4EF42BA-255A-4D77-9FCD-A4EF12F2BA17}"/>
              </a:ext>
            </a:extLst>
          </p:cNvPr>
          <p:cNvSpPr/>
          <p:nvPr userDrawn="1"/>
        </p:nvSpPr>
        <p:spPr bwMode="auto">
          <a:xfrm>
            <a:off x="3616463" y="1811836"/>
            <a:ext cx="2377440" cy="523220"/>
          </a:xfrm>
          <a:prstGeom prst="rect">
            <a:avLst/>
          </a:prstGeom>
          <a:solidFill>
            <a:srgbClr val="00877C"/>
          </a:solidFill>
          <a:ln>
            <a:noFill/>
          </a:ln>
          <a:effectLst/>
        </p:spPr>
        <p:txBody>
          <a:bodyPr vert="horz" wrap="square" lIns="68562" tIns="34281" rIns="68562" bIns="34281" numCol="1" rtlCol="0" anchor="ctr" anchorCtr="0" compatLnSpc="1">
            <a:prstTxWarp prst="textNoShape">
              <a:avLst/>
            </a:prstTxWarp>
          </a:bodyPr>
          <a:lstStyle/>
          <a:p>
            <a:pPr marL="0" marR="0" indent="0" algn="ctr" defTabSz="685595"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outerShdw blurRad="38100" dist="38100" dir="2700000" algn="tl">
                    <a:srgbClr val="000000">
                      <a:alpha val="43137"/>
                    </a:srgbClr>
                  </a:outerShdw>
                </a:effectLst>
                <a:latin typeface="+mj-lt"/>
                <a:cs typeface="Arial" pitchFamily="34" charset="0"/>
              </a:rPr>
              <a:t>Dropdown 2</a:t>
            </a:r>
          </a:p>
        </p:txBody>
      </p:sp>
      <p:sp>
        <p:nvSpPr>
          <p:cNvPr id="17" name="TextBox 16">
            <a:extLst>
              <a:ext uri="{FF2B5EF4-FFF2-40B4-BE49-F238E27FC236}">
                <a16:creationId xmlns="" xmlns:a16="http://schemas.microsoft.com/office/drawing/2014/main" id="{CA71BE24-BD80-4762-8592-4747660314DB}"/>
              </a:ext>
            </a:extLst>
          </p:cNvPr>
          <p:cNvSpPr txBox="1"/>
          <p:nvPr userDrawn="1"/>
        </p:nvSpPr>
        <p:spPr>
          <a:xfrm>
            <a:off x="3" y="6498422"/>
            <a:ext cx="12191999" cy="161583"/>
          </a:xfrm>
          <a:prstGeom prst="rect">
            <a:avLst/>
          </a:prstGeom>
          <a:noFill/>
        </p:spPr>
        <p:txBody>
          <a:bodyPr wrap="square" lIns="0" tIns="0" rIns="0" bIns="0" rtlCol="0" anchor="t" anchorCtr="0">
            <a:spAutoFit/>
          </a:bodyPr>
          <a:lstStyle/>
          <a:p>
            <a:pPr algn="ctr"/>
            <a:r>
              <a:rPr lang="en-US" sz="1050" b="1" kern="600" spc="8" dirty="0">
                <a:solidFill>
                  <a:srgbClr val="000000"/>
                </a:solidFill>
                <a:latin typeface="Arial Narrow" panose="020B0606020202030204" pitchFamily="34" charset="0"/>
              </a:rPr>
              <a:t>Reactive Use Only</a:t>
            </a:r>
          </a:p>
        </p:txBody>
      </p:sp>
    </p:spTree>
    <p:extLst>
      <p:ext uri="{BB962C8B-B14F-4D97-AF65-F5344CB8AC3E}">
        <p14:creationId xmlns:p14="http://schemas.microsoft.com/office/powerpoint/2010/main" val="20287926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6780653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122238"/>
            <a:ext cx="10972800" cy="868362"/>
          </a:xfrm>
        </p:spPr>
        <p:txBody>
          <a:bodyPr>
            <a:normAutofit/>
          </a:bodyPr>
          <a:lstStyle>
            <a:lvl1pPr>
              <a:defRPr sz="4000" b="1">
                <a:solidFill>
                  <a:srgbClr val="0070C0"/>
                </a:solidFil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96934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CD3E21-0A0F-47E0-B8EC-A81B7E583CA8}"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79912665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272402569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6422518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0070C0"/>
                </a:solidFill>
              </a:defRPr>
            </a:lvl1pPr>
          </a:lstStyle>
          <a:p>
            <a:r>
              <a:rPr lang="en-US"/>
              <a:t>Click to edit Master title style</a:t>
            </a:r>
          </a:p>
        </p:txBody>
      </p:sp>
      <p:sp>
        <p:nvSpPr>
          <p:cNvPr id="3" name="Date Placeholder 2"/>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27164644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51482958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1305141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27520967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93050223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394493285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9" name="Espace réservé du texte 8"/>
          <p:cNvSpPr>
            <a:spLocks noGrp="1"/>
          </p:cNvSpPr>
          <p:nvPr>
            <p:ph type="body" sz="quarter" idx="13"/>
          </p:nvPr>
        </p:nvSpPr>
        <p:spPr>
          <a:xfrm>
            <a:off x="1531584" y="798666"/>
            <a:ext cx="10050816" cy="450850"/>
          </a:xfrm>
        </p:spPr>
        <p:txBody>
          <a:bodyPr>
            <a:noAutofit/>
          </a:bodyPr>
          <a:lstStyle>
            <a:lvl1pPr marL="0" indent="0">
              <a:buNone/>
              <a:defRPr sz="2500">
                <a:latin typeface="Arial"/>
                <a:cs typeface="Arial"/>
              </a:defRPr>
            </a:lvl1pPr>
          </a:lstStyle>
          <a:p>
            <a:pPr lvl="0"/>
            <a:endParaRPr lang="fr-FR" dirty="0"/>
          </a:p>
        </p:txBody>
      </p:sp>
      <p:sp>
        <p:nvSpPr>
          <p:cNvPr id="11" name="Titre 10"/>
          <p:cNvSpPr>
            <a:spLocks noGrp="1"/>
          </p:cNvSpPr>
          <p:nvPr>
            <p:ph type="title"/>
          </p:nvPr>
        </p:nvSpPr>
        <p:spPr>
          <a:xfrm>
            <a:off x="1531584" y="225316"/>
            <a:ext cx="10050816" cy="1223048"/>
          </a:xfrm>
          <a:prstGeom prst="rect">
            <a:avLst/>
          </a:prstGeom>
        </p:spPr>
        <p:txBody>
          <a:bodyPr/>
          <a:lstStyle/>
          <a:p>
            <a:r>
              <a:rPr lang="fr-FR" dirty="0"/>
              <a:t>Cliquez et modifiez le titre</a:t>
            </a:r>
          </a:p>
        </p:txBody>
      </p:sp>
    </p:spTree>
    <p:extLst>
      <p:ext uri="{BB962C8B-B14F-4D97-AF65-F5344CB8AC3E}">
        <p14:creationId xmlns:p14="http://schemas.microsoft.com/office/powerpoint/2010/main" val="81251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CD3E21-0A0F-47E0-B8EC-A81B7E583CA8}"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24_1_">
    <p:bg>
      <p:bgPr>
        <a:solidFill>
          <a:schemeClr val="bg1">
            <a:alpha val="100000"/>
          </a:schemeClr>
        </a:solidFill>
        <a:effectLst/>
      </p:bgPr>
    </p:bg>
    <p:spTree>
      <p:nvGrpSpPr>
        <p:cNvPr id="1" name=""/>
        <p:cNvGrpSpPr/>
        <p:nvPr/>
      </p:nvGrpSpPr>
      <p:grpSpPr>
        <a:xfrm>
          <a:off x="0" y="0"/>
          <a:ext cx="0" cy="0"/>
          <a:chOff x="0" y="0"/>
          <a:chExt cx="0" cy="0"/>
        </a:xfrm>
      </p:grpSpPr>
      <p:sp>
        <p:nvSpPr>
          <p:cNvPr id="7" name="Text Placeholder 6"/>
          <p:cNvSpPr>
            <a:spLocks noGrp="1"/>
          </p:cNvSpPr>
          <p:nvPr>
            <p:ph type="body" idx="10"/>
          </p:nvPr>
        </p:nvSpPr>
        <p:spPr>
          <a:xfrm>
            <a:off x="1627314" y="853440"/>
            <a:ext cx="573331" cy="330200"/>
          </a:xfrm>
          <a:prstGeom prst="rect">
            <a:avLst/>
          </a:prstGeom>
          <a:noFill/>
          <a:ln w="0" cmpd="sng">
            <a:noFill/>
            <a:prstDash val="solid"/>
          </a:ln>
        </p:spPr>
        <p:txBody>
          <a:bodyPr vert="horz" lIns="0" tIns="0" rIns="0" bIns="0" anchor="t"/>
          <a:lstStyle>
            <a:lvl1pPr marL="0" marR="0" indent="0" algn="l">
              <a:lnSpc>
                <a:spcPts val="2600"/>
              </a:lnSpc>
              <a:spcAft>
                <a:spcPts val="0"/>
              </a:spcAft>
              <a:defRPr/>
            </a:lvl1pPr>
          </a:lstStyle>
          <a:p>
            <a:pPr marL="0" marR="0" indent="0" algn="l">
              <a:lnSpc>
                <a:spcPts val="2600"/>
              </a:lnSpc>
              <a:spcAft>
                <a:spcPts val="0"/>
              </a:spcAft>
            </a:pPr>
            <a:r>
              <a:rPr lang="en-US" sz="2400" spc="-155">
                <a:solidFill>
                  <a:srgbClr val="FFFFFF"/>
                </a:solidFill>
                <a:latin typeface="Arial" panose="02020603050405020304" pitchFamily="2"/>
              </a:rPr>
              <a:t>36.5 </a:t>
            </a:r>
          </a:p>
        </p:txBody>
      </p:sp>
      <p:sp>
        <p:nvSpPr>
          <p:cNvPr id="8" name="Text Placeholder 7"/>
          <p:cNvSpPr>
            <a:spLocks noGrp="1"/>
          </p:cNvSpPr>
          <p:nvPr>
            <p:ph type="body" idx="10"/>
          </p:nvPr>
        </p:nvSpPr>
        <p:spPr>
          <a:xfrm>
            <a:off x="1627294" y="1668149"/>
            <a:ext cx="570156" cy="353695"/>
          </a:xfrm>
          <a:prstGeom prst="rect">
            <a:avLst/>
          </a:prstGeom>
          <a:noFill/>
          <a:ln w="0" cmpd="sng">
            <a:noFill/>
            <a:prstDash val="solid"/>
          </a:ln>
        </p:spPr>
        <p:txBody>
          <a:bodyPr vert="horz" lIns="0" tIns="2540" rIns="0" bIns="0" anchor="t"/>
          <a:lstStyle>
            <a:lvl1pPr marL="0" marR="0" indent="0" algn="l">
              <a:lnSpc>
                <a:spcPts val="2800"/>
              </a:lnSpc>
              <a:spcAft>
                <a:spcPts val="0"/>
              </a:spcAft>
              <a:defRPr/>
            </a:lvl1pPr>
          </a:lstStyle>
          <a:p>
            <a:pPr marL="0" marR="0" indent="0" algn="l">
              <a:lnSpc>
                <a:spcPts val="2800"/>
              </a:lnSpc>
              <a:spcAft>
                <a:spcPts val="0"/>
              </a:spcAft>
            </a:pPr>
            <a:r>
              <a:rPr lang="en-US" sz="2400" spc="-155">
                <a:solidFill>
                  <a:srgbClr val="FFFFFF"/>
                </a:solidFill>
                <a:latin typeface="Arial" panose="02020603050405020304" pitchFamily="2"/>
              </a:rPr>
              <a:t>36.0 </a:t>
            </a:r>
          </a:p>
        </p:txBody>
      </p:sp>
      <p:sp>
        <p:nvSpPr>
          <p:cNvPr id="9" name="Text Placeholder 8"/>
          <p:cNvSpPr>
            <a:spLocks noGrp="1"/>
          </p:cNvSpPr>
          <p:nvPr>
            <p:ph type="body" idx="10"/>
          </p:nvPr>
        </p:nvSpPr>
        <p:spPr>
          <a:xfrm>
            <a:off x="1627314" y="2582589"/>
            <a:ext cx="573331" cy="353695"/>
          </a:xfrm>
          <a:prstGeom prst="rect">
            <a:avLst/>
          </a:prstGeom>
          <a:noFill/>
          <a:ln w="0" cmpd="sng">
            <a:noFill/>
            <a:prstDash val="solid"/>
          </a:ln>
        </p:spPr>
        <p:txBody>
          <a:bodyPr vert="horz" lIns="0" tIns="2540" rIns="0" bIns="0" anchor="t"/>
          <a:lstStyle>
            <a:lvl1pPr marL="0" marR="0" indent="0" algn="l">
              <a:lnSpc>
                <a:spcPts val="2800"/>
              </a:lnSpc>
              <a:spcAft>
                <a:spcPts val="0"/>
              </a:spcAft>
              <a:defRPr/>
            </a:lvl1pPr>
          </a:lstStyle>
          <a:p>
            <a:pPr marL="0" marR="0" indent="0" algn="l">
              <a:lnSpc>
                <a:spcPts val="2800"/>
              </a:lnSpc>
              <a:spcAft>
                <a:spcPts val="0"/>
              </a:spcAft>
            </a:pPr>
            <a:r>
              <a:rPr lang="en-US" sz="2400" spc="-155">
                <a:solidFill>
                  <a:srgbClr val="FFFFFF"/>
                </a:solidFill>
                <a:latin typeface="Arial" panose="02020603050405020304" pitchFamily="2"/>
              </a:rPr>
              <a:t>35.5 </a:t>
            </a:r>
          </a:p>
        </p:txBody>
      </p:sp>
      <p:sp>
        <p:nvSpPr>
          <p:cNvPr id="10" name="Text Placeholder 9"/>
          <p:cNvSpPr>
            <a:spLocks noGrp="1"/>
          </p:cNvSpPr>
          <p:nvPr>
            <p:ph type="body" idx="10"/>
          </p:nvPr>
        </p:nvSpPr>
        <p:spPr>
          <a:xfrm>
            <a:off x="1627294" y="3573147"/>
            <a:ext cx="570156" cy="353695"/>
          </a:xfrm>
          <a:prstGeom prst="rect">
            <a:avLst/>
          </a:prstGeom>
          <a:noFill/>
          <a:ln w="0" cmpd="sng">
            <a:noFill/>
            <a:prstDash val="solid"/>
          </a:ln>
        </p:spPr>
        <p:txBody>
          <a:bodyPr vert="horz" lIns="0" tIns="2540" rIns="0" bIns="0" anchor="t"/>
          <a:lstStyle>
            <a:lvl1pPr marL="0" marR="0" indent="0" algn="l">
              <a:lnSpc>
                <a:spcPts val="2700"/>
              </a:lnSpc>
              <a:spcAft>
                <a:spcPts val="0"/>
              </a:spcAft>
              <a:defRPr/>
            </a:lvl1pPr>
          </a:lstStyle>
          <a:p>
            <a:pPr marL="0" marR="0" indent="0" algn="l">
              <a:lnSpc>
                <a:spcPts val="2700"/>
              </a:lnSpc>
              <a:spcAft>
                <a:spcPts val="0"/>
              </a:spcAft>
            </a:pPr>
            <a:r>
              <a:rPr lang="en-US" sz="2400" spc="-155">
                <a:solidFill>
                  <a:srgbClr val="FFFFFF"/>
                </a:solidFill>
                <a:latin typeface="Arial" panose="02020603050405020304" pitchFamily="2"/>
              </a:rPr>
              <a:t>35.0 </a:t>
            </a:r>
          </a:p>
        </p:txBody>
      </p:sp>
      <p:sp>
        <p:nvSpPr>
          <p:cNvPr id="11" name="Text Placeholder 10"/>
          <p:cNvSpPr>
            <a:spLocks noGrp="1"/>
          </p:cNvSpPr>
          <p:nvPr>
            <p:ph type="body" idx="10"/>
          </p:nvPr>
        </p:nvSpPr>
        <p:spPr>
          <a:xfrm>
            <a:off x="1627314" y="4487589"/>
            <a:ext cx="573331" cy="353695"/>
          </a:xfrm>
          <a:prstGeom prst="rect">
            <a:avLst/>
          </a:prstGeom>
          <a:noFill/>
          <a:ln w="0" cmpd="sng">
            <a:noFill/>
            <a:prstDash val="solid"/>
          </a:ln>
        </p:spPr>
        <p:txBody>
          <a:bodyPr vert="horz" lIns="0" tIns="2540" rIns="0" bIns="0" anchor="t"/>
          <a:lstStyle>
            <a:lvl1pPr marL="0" marR="0" indent="0" algn="l">
              <a:lnSpc>
                <a:spcPts val="2700"/>
              </a:lnSpc>
              <a:spcAft>
                <a:spcPts val="0"/>
              </a:spcAft>
              <a:defRPr/>
            </a:lvl1pPr>
          </a:lstStyle>
          <a:p>
            <a:pPr marL="0" marR="0" indent="0" algn="l">
              <a:lnSpc>
                <a:spcPts val="2700"/>
              </a:lnSpc>
              <a:spcAft>
                <a:spcPts val="0"/>
              </a:spcAft>
            </a:pPr>
            <a:r>
              <a:rPr lang="en-US" sz="2400" spc="-155">
                <a:solidFill>
                  <a:srgbClr val="FFFFFF"/>
                </a:solidFill>
                <a:latin typeface="Arial" panose="02020603050405020304" pitchFamily="2"/>
              </a:rPr>
              <a:t>34.5 </a:t>
            </a:r>
          </a:p>
        </p:txBody>
      </p:sp>
      <p:sp>
        <p:nvSpPr>
          <p:cNvPr id="12" name="Text Placeholder 11"/>
          <p:cNvSpPr>
            <a:spLocks noGrp="1"/>
          </p:cNvSpPr>
          <p:nvPr>
            <p:ph type="body" idx="10"/>
          </p:nvPr>
        </p:nvSpPr>
        <p:spPr>
          <a:xfrm>
            <a:off x="2175883" y="378460"/>
            <a:ext cx="7996784" cy="474980"/>
          </a:xfrm>
          <a:prstGeom prst="rect">
            <a:avLst/>
          </a:prstGeom>
          <a:noFill/>
          <a:ln w="0" cmpd="sng">
            <a:noFill/>
            <a:prstDash val="solid"/>
          </a:ln>
        </p:spPr>
        <p:txBody>
          <a:bodyPr vert="horz" lIns="0" tIns="40640" rIns="0" bIns="0" anchor="t"/>
          <a:lstStyle>
            <a:lvl1pPr marL="0" marR="0" indent="0" algn="l">
              <a:lnSpc>
                <a:spcPts val="3400"/>
              </a:lnSpc>
              <a:spcAft>
                <a:spcPts val="0"/>
              </a:spcAft>
              <a:tabLst>
                <a:tab pos="8001000" algn="r"/>
              </a:tabLst>
              <a:defRPr/>
            </a:lvl1pPr>
          </a:lstStyle>
          <a:p>
            <a:pPr marL="0" marR="0" indent="0" algn="l">
              <a:lnSpc>
                <a:spcPts val="3400"/>
              </a:lnSpc>
              <a:spcAft>
                <a:spcPts val="0"/>
              </a:spcAft>
              <a:tabLst>
                <a:tab pos="8001000" algn="r"/>
              </a:tabLst>
            </a:pPr>
            <a:r>
              <a:rPr lang="en-US" sz="2800" spc="0">
                <a:solidFill>
                  <a:srgbClr val="FFCC00"/>
                </a:solidFill>
                <a:latin typeface="Arial" panose="02020603050405020304" pitchFamily="2"/>
              </a:rPr>
              <a:t>Redistribution</a:t>
            </a:r>
            <a:r>
              <a:rPr lang="en-US" sz="100" spc="0">
                <a:solidFill>
                  <a:srgbClr val="FFFFFF"/>
                </a:solidFill>
                <a:latin typeface="Arial" panose="02020603050405020304" pitchFamily="2"/>
              </a:rPr>
              <a:t> </a:t>
            </a:r>
            <a:r>
              <a:rPr lang="en-US" sz="2800" spc="0">
                <a:solidFill>
                  <a:srgbClr val="FFFFFF"/>
                </a:solidFill>
                <a:latin typeface="Arial" panose="02020603050405020304" pitchFamily="2"/>
              </a:rPr>
              <a:t>Thermoregulation </a:t>
            </a:r>
          </a:p>
        </p:txBody>
      </p:sp>
      <p:sp>
        <p:nvSpPr>
          <p:cNvPr id="13" name="Text Placeholder 12"/>
          <p:cNvSpPr>
            <a:spLocks noGrp="1"/>
          </p:cNvSpPr>
          <p:nvPr>
            <p:ph type="body" idx="10"/>
          </p:nvPr>
        </p:nvSpPr>
        <p:spPr>
          <a:xfrm>
            <a:off x="3023499" y="2011724"/>
            <a:ext cx="1041899" cy="526415"/>
          </a:xfrm>
          <a:prstGeom prst="rect">
            <a:avLst/>
          </a:prstGeom>
          <a:noFill/>
          <a:ln w="0" cmpd="sng">
            <a:noFill/>
            <a:prstDash val="solid"/>
          </a:ln>
        </p:spPr>
        <p:txBody>
          <a:bodyPr vert="horz" lIns="0" tIns="93980" rIns="0" bIns="0" anchor="t"/>
          <a:lstStyle>
            <a:lvl1pPr marL="0" marR="0" indent="0" algn="l">
              <a:lnSpc>
                <a:spcPts val="3200"/>
              </a:lnSpc>
              <a:spcAft>
                <a:spcPts val="125"/>
              </a:spcAft>
              <a:defRPr/>
            </a:lvl1pPr>
          </a:lstStyle>
          <a:p>
            <a:pPr marL="0" marR="0" indent="0" algn="l">
              <a:lnSpc>
                <a:spcPts val="3200"/>
              </a:lnSpc>
              <a:spcAft>
                <a:spcPts val="125"/>
              </a:spcAft>
            </a:pPr>
            <a:r>
              <a:rPr lang="en-US" sz="2800" spc="-10">
                <a:solidFill>
                  <a:srgbClr val="FFCC00"/>
                </a:solidFill>
                <a:latin typeface="Arial" panose="02020603050405020304" pitchFamily="2"/>
              </a:rPr>
              <a:t>1.5 </a:t>
            </a:r>
            <a:r>
              <a:rPr lang="en-US" sz="2400" spc="-10">
                <a:solidFill>
                  <a:srgbClr val="FFCC00"/>
                </a:solidFill>
                <a:latin typeface="Segoe UI Symbol" panose="02020603050405020304" pitchFamily="2"/>
              </a:rPr>
              <a:t></a:t>
            </a:r>
            <a:r>
              <a:rPr lang="en-US" sz="2800" spc="-10">
                <a:solidFill>
                  <a:srgbClr val="FFCC00"/>
                </a:solidFill>
                <a:latin typeface="Arial" panose="02020603050405020304" pitchFamily="2"/>
              </a:rPr>
              <a:t> C </a:t>
            </a:r>
          </a:p>
        </p:txBody>
      </p:sp>
      <p:sp>
        <p:nvSpPr>
          <p:cNvPr id="14" name="Text Placeholder 13"/>
          <p:cNvSpPr>
            <a:spLocks noGrp="1"/>
          </p:cNvSpPr>
          <p:nvPr>
            <p:ph type="body" idx="10"/>
          </p:nvPr>
        </p:nvSpPr>
        <p:spPr>
          <a:xfrm>
            <a:off x="4446327" y="2277789"/>
            <a:ext cx="1240628" cy="353695"/>
          </a:xfrm>
          <a:prstGeom prst="rect">
            <a:avLst/>
          </a:prstGeom>
          <a:noFill/>
          <a:ln w="0" cmpd="sng">
            <a:noFill/>
            <a:prstDash val="solid"/>
          </a:ln>
        </p:spPr>
        <p:txBody>
          <a:bodyPr vert="horz" lIns="0" tIns="2540" rIns="0" bIns="0" anchor="t"/>
          <a:lstStyle>
            <a:lvl1pPr marL="0" marR="0" indent="0" algn="l">
              <a:lnSpc>
                <a:spcPts val="2700"/>
              </a:lnSpc>
              <a:spcAft>
                <a:spcPts val="0"/>
              </a:spcAft>
              <a:defRPr/>
            </a:lvl1pPr>
          </a:lstStyle>
          <a:p>
            <a:pPr marL="0" marR="0" indent="0" algn="l">
              <a:lnSpc>
                <a:spcPts val="2700"/>
              </a:lnSpc>
              <a:spcAft>
                <a:spcPts val="0"/>
              </a:spcAft>
            </a:pPr>
            <a:r>
              <a:rPr lang="en-US" sz="2400" spc="-85">
                <a:solidFill>
                  <a:srgbClr val="FFFF00"/>
                </a:solidFill>
                <a:latin typeface="Arial" panose="02020603050405020304" pitchFamily="2"/>
              </a:rPr>
              <a:t>Shivering </a:t>
            </a:r>
          </a:p>
        </p:txBody>
      </p:sp>
      <p:sp>
        <p:nvSpPr>
          <p:cNvPr id="15" name="Text Placeholder 14"/>
          <p:cNvSpPr>
            <a:spLocks noGrp="1"/>
          </p:cNvSpPr>
          <p:nvPr>
            <p:ph type="body" idx="10"/>
          </p:nvPr>
        </p:nvSpPr>
        <p:spPr>
          <a:xfrm>
            <a:off x="5448882" y="3886835"/>
            <a:ext cx="2197449" cy="403860"/>
          </a:xfrm>
          <a:prstGeom prst="rect">
            <a:avLst/>
          </a:prstGeom>
          <a:noFill/>
          <a:ln w="0" cmpd="sng">
            <a:noFill/>
            <a:prstDash val="solid"/>
          </a:ln>
        </p:spPr>
        <p:txBody>
          <a:bodyPr vert="horz" lIns="0" tIns="0" rIns="0" bIns="0" anchor="t"/>
          <a:lstStyle>
            <a:lvl1pPr marL="0" marR="0" indent="0" algn="l">
              <a:lnSpc>
                <a:spcPts val="3200"/>
              </a:lnSpc>
              <a:spcAft>
                <a:spcPts val="0"/>
              </a:spcAft>
              <a:defRPr/>
            </a:lvl1pPr>
          </a:lstStyle>
          <a:p>
            <a:pPr marL="0" marR="0" indent="0" algn="l">
              <a:lnSpc>
                <a:spcPts val="3200"/>
              </a:lnSpc>
              <a:spcAft>
                <a:spcPts val="0"/>
              </a:spcAft>
            </a:pPr>
            <a:r>
              <a:rPr lang="en-US" sz="2800" spc="-70">
                <a:solidFill>
                  <a:srgbClr val="00FFFF"/>
                </a:solidFill>
                <a:latin typeface="Arial" panose="02020603050405020304" pitchFamily="2"/>
              </a:rPr>
              <a:t>Poikilothermia </a:t>
            </a:r>
          </a:p>
        </p:txBody>
      </p:sp>
      <p:sp>
        <p:nvSpPr>
          <p:cNvPr id="16" name="Text Placeholder 15"/>
          <p:cNvSpPr>
            <a:spLocks noGrp="1"/>
          </p:cNvSpPr>
          <p:nvPr>
            <p:ph type="body" idx="10"/>
          </p:nvPr>
        </p:nvSpPr>
        <p:spPr>
          <a:xfrm>
            <a:off x="9319316" y="4716824"/>
            <a:ext cx="1020947" cy="285115"/>
          </a:xfrm>
          <a:prstGeom prst="rect">
            <a:avLst/>
          </a:prstGeom>
          <a:noFill/>
          <a:ln w="0" cmpd="sng">
            <a:noFill/>
            <a:prstDash val="solid"/>
          </a:ln>
        </p:spPr>
        <p:txBody>
          <a:bodyPr vert="horz" lIns="0" tIns="0" rIns="0" bIns="0" anchor="t">
            <a:normAutofit fontScale="95000"/>
          </a:bodyPr>
          <a:lstStyle>
            <a:lvl1pPr marL="0" marR="0" indent="0" algn="l">
              <a:lnSpc>
                <a:spcPts val="2200"/>
              </a:lnSpc>
              <a:spcAft>
                <a:spcPts val="0"/>
              </a:spcAft>
              <a:defRPr/>
            </a:lvl1pPr>
          </a:lstStyle>
          <a:p>
            <a:pPr marL="0" marR="0" indent="0" algn="l">
              <a:lnSpc>
                <a:spcPts val="2200"/>
              </a:lnSpc>
              <a:spcAft>
                <a:spcPts val="0"/>
              </a:spcAft>
            </a:pPr>
            <a:r>
              <a:rPr lang="en-US" sz="2000" b="1" spc="-45">
                <a:solidFill>
                  <a:srgbClr val="FF99CC"/>
                </a:solidFill>
                <a:latin typeface="Arial" panose="02020603050405020304" pitchFamily="2"/>
              </a:rPr>
              <a:t>GA + RA </a:t>
            </a:r>
          </a:p>
        </p:txBody>
      </p:sp>
      <p:sp>
        <p:nvSpPr>
          <p:cNvPr id="17" name="Text Placeholder 16"/>
          <p:cNvSpPr>
            <a:spLocks noGrp="1"/>
          </p:cNvSpPr>
          <p:nvPr>
            <p:ph type="body" idx="10"/>
          </p:nvPr>
        </p:nvSpPr>
        <p:spPr>
          <a:xfrm>
            <a:off x="9485051" y="4234859"/>
            <a:ext cx="497775" cy="285115"/>
          </a:xfrm>
          <a:prstGeom prst="rect">
            <a:avLst/>
          </a:prstGeom>
          <a:noFill/>
          <a:ln w="0" cmpd="sng">
            <a:noFill/>
            <a:prstDash val="solid"/>
          </a:ln>
        </p:spPr>
        <p:txBody>
          <a:bodyPr vert="horz" lIns="0" tIns="0" rIns="0" bIns="0" anchor="t">
            <a:normAutofit fontScale="95000"/>
          </a:bodyPr>
          <a:lstStyle>
            <a:lvl1pPr marL="0" marR="0" indent="0" algn="l">
              <a:lnSpc>
                <a:spcPts val="2200"/>
              </a:lnSpc>
              <a:spcAft>
                <a:spcPts val="0"/>
              </a:spcAft>
              <a:defRPr/>
            </a:lvl1pPr>
          </a:lstStyle>
          <a:p>
            <a:pPr marL="0" marR="0" indent="0" algn="l">
              <a:lnSpc>
                <a:spcPts val="2200"/>
              </a:lnSpc>
              <a:spcAft>
                <a:spcPts val="0"/>
              </a:spcAft>
            </a:pPr>
            <a:r>
              <a:rPr lang="en-US" sz="2000" b="1" spc="150">
                <a:solidFill>
                  <a:srgbClr val="FFFFFF"/>
                </a:solidFill>
                <a:latin typeface="Arial" panose="02020603050405020304" pitchFamily="2"/>
              </a:rPr>
              <a:t>GA </a:t>
            </a:r>
          </a:p>
        </p:txBody>
      </p:sp>
      <p:sp>
        <p:nvSpPr>
          <p:cNvPr id="18" name="Text Placeholder 17"/>
          <p:cNvSpPr>
            <a:spLocks noGrp="1"/>
          </p:cNvSpPr>
          <p:nvPr>
            <p:ph type="body" idx="10"/>
          </p:nvPr>
        </p:nvSpPr>
        <p:spPr>
          <a:xfrm>
            <a:off x="9494575" y="3497580"/>
            <a:ext cx="479363" cy="285115"/>
          </a:xfrm>
          <a:prstGeom prst="rect">
            <a:avLst/>
          </a:prstGeom>
          <a:noFill/>
          <a:ln w="0" cmpd="sng">
            <a:noFill/>
            <a:prstDash val="solid"/>
          </a:ln>
        </p:spPr>
        <p:txBody>
          <a:bodyPr vert="horz" lIns="0" tIns="0" rIns="0" bIns="0" anchor="t"/>
          <a:lstStyle>
            <a:lvl1pPr marL="0" marR="0" indent="0" algn="l">
              <a:lnSpc>
                <a:spcPts val="2200"/>
              </a:lnSpc>
              <a:spcAft>
                <a:spcPts val="0"/>
              </a:spcAft>
              <a:defRPr/>
            </a:lvl1pPr>
          </a:lstStyle>
          <a:p>
            <a:pPr marL="0" marR="0" indent="0" algn="l">
              <a:lnSpc>
                <a:spcPts val="2200"/>
              </a:lnSpc>
              <a:spcAft>
                <a:spcPts val="0"/>
              </a:spcAft>
            </a:pPr>
            <a:r>
              <a:rPr lang="en-US" sz="2000" b="1" spc="75">
                <a:solidFill>
                  <a:srgbClr val="00FF00"/>
                </a:solidFill>
                <a:latin typeface="Arial" panose="02020603050405020304" pitchFamily="2"/>
              </a:rPr>
              <a:t>RA </a:t>
            </a:r>
          </a:p>
        </p:txBody>
      </p:sp>
    </p:spTree>
    <p:extLst>
      <p:ext uri="{BB962C8B-B14F-4D97-AF65-F5344CB8AC3E}">
        <p14:creationId xmlns:p14="http://schemas.microsoft.com/office/powerpoint/2010/main" val="6479333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REACTIVE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545" y="685973"/>
            <a:ext cx="9931001" cy="795528"/>
          </a:xfrm>
        </p:spPr>
        <p:txBody>
          <a:bodyPr anchor="t" anchorCtr="0"/>
          <a:lstStyle>
            <a:lvl1pPr>
              <a:lnSpc>
                <a:spcPct val="90000"/>
              </a:lnSpc>
              <a:defRPr>
                <a:solidFill>
                  <a:schemeClr val="accent1"/>
                </a:solidFill>
              </a:defRPr>
            </a:lvl1pPr>
          </a:lstStyle>
          <a:p>
            <a:r>
              <a:rPr lang="en-US" dirty="0"/>
              <a:t>&lt;Title &amp; content layout&gt;</a:t>
            </a:r>
          </a:p>
        </p:txBody>
      </p:sp>
      <p:sp>
        <p:nvSpPr>
          <p:cNvPr id="5" name="Text Placeholder 4">
            <a:extLst>
              <a:ext uri="{FF2B5EF4-FFF2-40B4-BE49-F238E27FC236}">
                <a16:creationId xmlns="" xmlns:a16="http://schemas.microsoft.com/office/drawing/2014/main" id="{9623C0F8-223F-48FE-BEE2-4FF0A9502238}"/>
              </a:ext>
            </a:extLst>
          </p:cNvPr>
          <p:cNvSpPr>
            <a:spLocks noGrp="1"/>
          </p:cNvSpPr>
          <p:nvPr>
            <p:ph type="body" sz="quarter" idx="10" hasCustomPrompt="1"/>
          </p:nvPr>
        </p:nvSpPr>
        <p:spPr>
          <a:xfrm>
            <a:off x="619288" y="5934808"/>
            <a:ext cx="9930811" cy="455944"/>
          </a:xfrm>
        </p:spPr>
        <p:txBody>
          <a:bodyPr anchor="b" anchorCtr="0"/>
          <a:lstStyle>
            <a:lvl1pPr marL="0" indent="0">
              <a:spcAft>
                <a:spcPts val="150"/>
              </a:spcAft>
              <a:buNone/>
              <a:defRPr sz="675"/>
            </a:lvl1pPr>
          </a:lstStyle>
          <a:p>
            <a:pPr lvl="0"/>
            <a:r>
              <a:rPr lang="en-US" dirty="0"/>
              <a:t>References</a:t>
            </a:r>
          </a:p>
        </p:txBody>
      </p:sp>
      <p:sp>
        <p:nvSpPr>
          <p:cNvPr id="6" name="Text Placeholder 2">
            <a:extLst>
              <a:ext uri="{FF2B5EF4-FFF2-40B4-BE49-F238E27FC236}">
                <a16:creationId xmlns="" xmlns:a16="http://schemas.microsoft.com/office/drawing/2014/main" id="{D8766601-EB9B-4F0B-8C46-4E8A7F0E550F}"/>
              </a:ext>
            </a:extLst>
          </p:cNvPr>
          <p:cNvSpPr>
            <a:spLocks noGrp="1"/>
          </p:cNvSpPr>
          <p:nvPr>
            <p:ph idx="11"/>
          </p:nvPr>
        </p:nvSpPr>
        <p:spPr>
          <a:xfrm>
            <a:off x="619544" y="1609398"/>
            <a:ext cx="10976373" cy="4105601"/>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736037657"/>
      </p:ext>
    </p:extLst>
  </p:cSld>
  <p:clrMapOvr>
    <a:masterClrMapping/>
  </p:clrMapOvr>
  <p:hf sldNum="0"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26985496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421460837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396450865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278859751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264622055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141516898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110059266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434986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CD3E21-0A0F-47E0-B8EC-A81B7E583CA8}"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274413226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98382001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CD3E21-0A0F-47E0-B8EC-A81B7E583CA8}" type="slidenum">
              <a:rPr lang="en-US" smtClean="0"/>
              <a:pPr/>
              <a:t>‹#›</a:t>
            </a:fld>
            <a:endParaRPr lang="en-US"/>
          </a:p>
        </p:txBody>
      </p:sp>
    </p:spTree>
    <p:extLst>
      <p:ext uri="{BB962C8B-B14F-4D97-AF65-F5344CB8AC3E}">
        <p14:creationId xmlns:p14="http://schemas.microsoft.com/office/powerpoint/2010/main" val="297962545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9" name="Espace réservé du texte 8"/>
          <p:cNvSpPr>
            <a:spLocks noGrp="1"/>
          </p:cNvSpPr>
          <p:nvPr>
            <p:ph type="body" sz="quarter" idx="13"/>
          </p:nvPr>
        </p:nvSpPr>
        <p:spPr>
          <a:xfrm>
            <a:off x="1531584" y="798666"/>
            <a:ext cx="10050816" cy="450850"/>
          </a:xfrm>
        </p:spPr>
        <p:txBody>
          <a:bodyPr>
            <a:noAutofit/>
          </a:bodyPr>
          <a:lstStyle>
            <a:lvl1pPr marL="0" indent="0">
              <a:buNone/>
              <a:defRPr sz="2500">
                <a:latin typeface="Arial"/>
                <a:cs typeface="Arial"/>
              </a:defRPr>
            </a:lvl1pPr>
          </a:lstStyle>
          <a:p>
            <a:pPr lvl="0"/>
            <a:endParaRPr lang="fr-FR" dirty="0"/>
          </a:p>
        </p:txBody>
      </p:sp>
      <p:sp>
        <p:nvSpPr>
          <p:cNvPr id="11" name="Titre 10"/>
          <p:cNvSpPr>
            <a:spLocks noGrp="1"/>
          </p:cNvSpPr>
          <p:nvPr>
            <p:ph type="title"/>
          </p:nvPr>
        </p:nvSpPr>
        <p:spPr>
          <a:xfrm>
            <a:off x="1531584" y="225316"/>
            <a:ext cx="10050816" cy="1223048"/>
          </a:xfrm>
          <a:prstGeom prst="rect">
            <a:avLst/>
          </a:prstGeom>
        </p:spPr>
        <p:txBody>
          <a:bodyPr/>
          <a:lstStyle/>
          <a:p>
            <a:r>
              <a:rPr lang="fr-FR" dirty="0"/>
              <a:t>Cliquez et modifiez le titre</a:t>
            </a:r>
          </a:p>
        </p:txBody>
      </p:sp>
    </p:spTree>
    <p:extLst>
      <p:ext uri="{BB962C8B-B14F-4D97-AF65-F5344CB8AC3E}">
        <p14:creationId xmlns:p14="http://schemas.microsoft.com/office/powerpoint/2010/main" val="36642037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24_1_">
    <p:bg>
      <p:bgPr>
        <a:solidFill>
          <a:schemeClr val="bg1">
            <a:alpha val="100000"/>
          </a:schemeClr>
        </a:solidFill>
        <a:effectLst/>
      </p:bgPr>
    </p:bg>
    <p:spTree>
      <p:nvGrpSpPr>
        <p:cNvPr id="1" name=""/>
        <p:cNvGrpSpPr/>
        <p:nvPr/>
      </p:nvGrpSpPr>
      <p:grpSpPr>
        <a:xfrm>
          <a:off x="0" y="0"/>
          <a:ext cx="0" cy="0"/>
          <a:chOff x="0" y="0"/>
          <a:chExt cx="0" cy="0"/>
        </a:xfrm>
      </p:grpSpPr>
      <p:sp>
        <p:nvSpPr>
          <p:cNvPr id="7" name="Text Placeholder 6"/>
          <p:cNvSpPr>
            <a:spLocks noGrp="1"/>
          </p:cNvSpPr>
          <p:nvPr>
            <p:ph type="body" idx="10"/>
          </p:nvPr>
        </p:nvSpPr>
        <p:spPr>
          <a:xfrm>
            <a:off x="1627314" y="853440"/>
            <a:ext cx="573331" cy="330200"/>
          </a:xfrm>
          <a:prstGeom prst="rect">
            <a:avLst/>
          </a:prstGeom>
          <a:noFill/>
          <a:ln w="0" cmpd="sng">
            <a:noFill/>
            <a:prstDash val="solid"/>
          </a:ln>
        </p:spPr>
        <p:txBody>
          <a:bodyPr vert="horz" lIns="0" tIns="0" rIns="0" bIns="0" anchor="t"/>
          <a:lstStyle>
            <a:lvl1pPr marL="0" marR="0" indent="0" algn="l">
              <a:lnSpc>
                <a:spcPts val="2600"/>
              </a:lnSpc>
              <a:spcAft>
                <a:spcPts val="0"/>
              </a:spcAft>
              <a:defRPr/>
            </a:lvl1pPr>
          </a:lstStyle>
          <a:p>
            <a:pPr marL="0" marR="0" indent="0" algn="l">
              <a:lnSpc>
                <a:spcPts val="2600"/>
              </a:lnSpc>
              <a:spcAft>
                <a:spcPts val="0"/>
              </a:spcAft>
            </a:pPr>
            <a:r>
              <a:rPr lang="en-US" sz="2400" spc="-155">
                <a:solidFill>
                  <a:srgbClr val="FFFFFF"/>
                </a:solidFill>
                <a:latin typeface="Arial" panose="02020603050405020304" pitchFamily="2"/>
              </a:rPr>
              <a:t>36.5 </a:t>
            </a:r>
          </a:p>
        </p:txBody>
      </p:sp>
      <p:sp>
        <p:nvSpPr>
          <p:cNvPr id="8" name="Text Placeholder 7"/>
          <p:cNvSpPr>
            <a:spLocks noGrp="1"/>
          </p:cNvSpPr>
          <p:nvPr>
            <p:ph type="body" idx="10"/>
          </p:nvPr>
        </p:nvSpPr>
        <p:spPr>
          <a:xfrm>
            <a:off x="1627294" y="1668149"/>
            <a:ext cx="570156" cy="353695"/>
          </a:xfrm>
          <a:prstGeom prst="rect">
            <a:avLst/>
          </a:prstGeom>
          <a:noFill/>
          <a:ln w="0" cmpd="sng">
            <a:noFill/>
            <a:prstDash val="solid"/>
          </a:ln>
        </p:spPr>
        <p:txBody>
          <a:bodyPr vert="horz" lIns="0" tIns="2540" rIns="0" bIns="0" anchor="t"/>
          <a:lstStyle>
            <a:lvl1pPr marL="0" marR="0" indent="0" algn="l">
              <a:lnSpc>
                <a:spcPts val="2800"/>
              </a:lnSpc>
              <a:spcAft>
                <a:spcPts val="0"/>
              </a:spcAft>
              <a:defRPr/>
            </a:lvl1pPr>
          </a:lstStyle>
          <a:p>
            <a:pPr marL="0" marR="0" indent="0" algn="l">
              <a:lnSpc>
                <a:spcPts val="2800"/>
              </a:lnSpc>
              <a:spcAft>
                <a:spcPts val="0"/>
              </a:spcAft>
            </a:pPr>
            <a:r>
              <a:rPr lang="en-US" sz="2400" spc="-155">
                <a:solidFill>
                  <a:srgbClr val="FFFFFF"/>
                </a:solidFill>
                <a:latin typeface="Arial" panose="02020603050405020304" pitchFamily="2"/>
              </a:rPr>
              <a:t>36.0 </a:t>
            </a:r>
          </a:p>
        </p:txBody>
      </p:sp>
      <p:sp>
        <p:nvSpPr>
          <p:cNvPr id="9" name="Text Placeholder 8"/>
          <p:cNvSpPr>
            <a:spLocks noGrp="1"/>
          </p:cNvSpPr>
          <p:nvPr>
            <p:ph type="body" idx="10"/>
          </p:nvPr>
        </p:nvSpPr>
        <p:spPr>
          <a:xfrm>
            <a:off x="1627314" y="2582589"/>
            <a:ext cx="573331" cy="353695"/>
          </a:xfrm>
          <a:prstGeom prst="rect">
            <a:avLst/>
          </a:prstGeom>
          <a:noFill/>
          <a:ln w="0" cmpd="sng">
            <a:noFill/>
            <a:prstDash val="solid"/>
          </a:ln>
        </p:spPr>
        <p:txBody>
          <a:bodyPr vert="horz" lIns="0" tIns="2540" rIns="0" bIns="0" anchor="t"/>
          <a:lstStyle>
            <a:lvl1pPr marL="0" marR="0" indent="0" algn="l">
              <a:lnSpc>
                <a:spcPts val="2800"/>
              </a:lnSpc>
              <a:spcAft>
                <a:spcPts val="0"/>
              </a:spcAft>
              <a:defRPr/>
            </a:lvl1pPr>
          </a:lstStyle>
          <a:p>
            <a:pPr marL="0" marR="0" indent="0" algn="l">
              <a:lnSpc>
                <a:spcPts val="2800"/>
              </a:lnSpc>
              <a:spcAft>
                <a:spcPts val="0"/>
              </a:spcAft>
            </a:pPr>
            <a:r>
              <a:rPr lang="en-US" sz="2400" spc="-155">
                <a:solidFill>
                  <a:srgbClr val="FFFFFF"/>
                </a:solidFill>
                <a:latin typeface="Arial" panose="02020603050405020304" pitchFamily="2"/>
              </a:rPr>
              <a:t>35.5 </a:t>
            </a:r>
          </a:p>
        </p:txBody>
      </p:sp>
      <p:sp>
        <p:nvSpPr>
          <p:cNvPr id="10" name="Text Placeholder 9"/>
          <p:cNvSpPr>
            <a:spLocks noGrp="1"/>
          </p:cNvSpPr>
          <p:nvPr>
            <p:ph type="body" idx="10"/>
          </p:nvPr>
        </p:nvSpPr>
        <p:spPr>
          <a:xfrm>
            <a:off x="1627294" y="3573147"/>
            <a:ext cx="570156" cy="353695"/>
          </a:xfrm>
          <a:prstGeom prst="rect">
            <a:avLst/>
          </a:prstGeom>
          <a:noFill/>
          <a:ln w="0" cmpd="sng">
            <a:noFill/>
            <a:prstDash val="solid"/>
          </a:ln>
        </p:spPr>
        <p:txBody>
          <a:bodyPr vert="horz" lIns="0" tIns="2540" rIns="0" bIns="0" anchor="t"/>
          <a:lstStyle>
            <a:lvl1pPr marL="0" marR="0" indent="0" algn="l">
              <a:lnSpc>
                <a:spcPts val="2700"/>
              </a:lnSpc>
              <a:spcAft>
                <a:spcPts val="0"/>
              </a:spcAft>
              <a:defRPr/>
            </a:lvl1pPr>
          </a:lstStyle>
          <a:p>
            <a:pPr marL="0" marR="0" indent="0" algn="l">
              <a:lnSpc>
                <a:spcPts val="2700"/>
              </a:lnSpc>
              <a:spcAft>
                <a:spcPts val="0"/>
              </a:spcAft>
            </a:pPr>
            <a:r>
              <a:rPr lang="en-US" sz="2400" spc="-155">
                <a:solidFill>
                  <a:srgbClr val="FFFFFF"/>
                </a:solidFill>
                <a:latin typeface="Arial" panose="02020603050405020304" pitchFamily="2"/>
              </a:rPr>
              <a:t>35.0 </a:t>
            </a:r>
          </a:p>
        </p:txBody>
      </p:sp>
      <p:sp>
        <p:nvSpPr>
          <p:cNvPr id="11" name="Text Placeholder 10"/>
          <p:cNvSpPr>
            <a:spLocks noGrp="1"/>
          </p:cNvSpPr>
          <p:nvPr>
            <p:ph type="body" idx="10"/>
          </p:nvPr>
        </p:nvSpPr>
        <p:spPr>
          <a:xfrm>
            <a:off x="1627314" y="4487589"/>
            <a:ext cx="573331" cy="353695"/>
          </a:xfrm>
          <a:prstGeom prst="rect">
            <a:avLst/>
          </a:prstGeom>
          <a:noFill/>
          <a:ln w="0" cmpd="sng">
            <a:noFill/>
            <a:prstDash val="solid"/>
          </a:ln>
        </p:spPr>
        <p:txBody>
          <a:bodyPr vert="horz" lIns="0" tIns="2540" rIns="0" bIns="0" anchor="t"/>
          <a:lstStyle>
            <a:lvl1pPr marL="0" marR="0" indent="0" algn="l">
              <a:lnSpc>
                <a:spcPts val="2700"/>
              </a:lnSpc>
              <a:spcAft>
                <a:spcPts val="0"/>
              </a:spcAft>
              <a:defRPr/>
            </a:lvl1pPr>
          </a:lstStyle>
          <a:p>
            <a:pPr marL="0" marR="0" indent="0" algn="l">
              <a:lnSpc>
                <a:spcPts val="2700"/>
              </a:lnSpc>
              <a:spcAft>
                <a:spcPts val="0"/>
              </a:spcAft>
            </a:pPr>
            <a:r>
              <a:rPr lang="en-US" sz="2400" spc="-155">
                <a:solidFill>
                  <a:srgbClr val="FFFFFF"/>
                </a:solidFill>
                <a:latin typeface="Arial" panose="02020603050405020304" pitchFamily="2"/>
              </a:rPr>
              <a:t>34.5 </a:t>
            </a:r>
          </a:p>
        </p:txBody>
      </p:sp>
      <p:sp>
        <p:nvSpPr>
          <p:cNvPr id="12" name="Text Placeholder 11"/>
          <p:cNvSpPr>
            <a:spLocks noGrp="1"/>
          </p:cNvSpPr>
          <p:nvPr>
            <p:ph type="body" idx="10"/>
          </p:nvPr>
        </p:nvSpPr>
        <p:spPr>
          <a:xfrm>
            <a:off x="2175883" y="378460"/>
            <a:ext cx="7996784" cy="474980"/>
          </a:xfrm>
          <a:prstGeom prst="rect">
            <a:avLst/>
          </a:prstGeom>
          <a:noFill/>
          <a:ln w="0" cmpd="sng">
            <a:noFill/>
            <a:prstDash val="solid"/>
          </a:ln>
        </p:spPr>
        <p:txBody>
          <a:bodyPr vert="horz" lIns="0" tIns="40640" rIns="0" bIns="0" anchor="t"/>
          <a:lstStyle>
            <a:lvl1pPr marL="0" marR="0" indent="0" algn="l">
              <a:lnSpc>
                <a:spcPts val="3400"/>
              </a:lnSpc>
              <a:spcAft>
                <a:spcPts val="0"/>
              </a:spcAft>
              <a:tabLst>
                <a:tab pos="8001000" algn="r"/>
              </a:tabLst>
              <a:defRPr/>
            </a:lvl1pPr>
          </a:lstStyle>
          <a:p>
            <a:pPr marL="0" marR="0" indent="0" algn="l">
              <a:lnSpc>
                <a:spcPts val="3400"/>
              </a:lnSpc>
              <a:spcAft>
                <a:spcPts val="0"/>
              </a:spcAft>
              <a:tabLst>
                <a:tab pos="8001000" algn="r"/>
              </a:tabLst>
            </a:pPr>
            <a:r>
              <a:rPr lang="en-US" sz="2800" spc="0">
                <a:solidFill>
                  <a:srgbClr val="FFCC00"/>
                </a:solidFill>
                <a:latin typeface="Arial" panose="02020603050405020304" pitchFamily="2"/>
              </a:rPr>
              <a:t>Redistribution</a:t>
            </a:r>
            <a:r>
              <a:rPr lang="en-US" sz="100" spc="0">
                <a:solidFill>
                  <a:srgbClr val="FFFFFF"/>
                </a:solidFill>
                <a:latin typeface="Arial" panose="02020603050405020304" pitchFamily="2"/>
              </a:rPr>
              <a:t> </a:t>
            </a:r>
            <a:r>
              <a:rPr lang="en-US" sz="2800" spc="0">
                <a:solidFill>
                  <a:srgbClr val="FFFFFF"/>
                </a:solidFill>
                <a:latin typeface="Arial" panose="02020603050405020304" pitchFamily="2"/>
              </a:rPr>
              <a:t>Thermoregulation </a:t>
            </a:r>
          </a:p>
        </p:txBody>
      </p:sp>
      <p:sp>
        <p:nvSpPr>
          <p:cNvPr id="13" name="Text Placeholder 12"/>
          <p:cNvSpPr>
            <a:spLocks noGrp="1"/>
          </p:cNvSpPr>
          <p:nvPr>
            <p:ph type="body" idx="10"/>
          </p:nvPr>
        </p:nvSpPr>
        <p:spPr>
          <a:xfrm>
            <a:off x="3023499" y="2011724"/>
            <a:ext cx="1041899" cy="526415"/>
          </a:xfrm>
          <a:prstGeom prst="rect">
            <a:avLst/>
          </a:prstGeom>
          <a:noFill/>
          <a:ln w="0" cmpd="sng">
            <a:noFill/>
            <a:prstDash val="solid"/>
          </a:ln>
        </p:spPr>
        <p:txBody>
          <a:bodyPr vert="horz" lIns="0" tIns="93980" rIns="0" bIns="0" anchor="t"/>
          <a:lstStyle>
            <a:lvl1pPr marL="0" marR="0" indent="0" algn="l">
              <a:lnSpc>
                <a:spcPts val="3200"/>
              </a:lnSpc>
              <a:spcAft>
                <a:spcPts val="125"/>
              </a:spcAft>
              <a:defRPr/>
            </a:lvl1pPr>
          </a:lstStyle>
          <a:p>
            <a:pPr marL="0" marR="0" indent="0" algn="l">
              <a:lnSpc>
                <a:spcPts val="3200"/>
              </a:lnSpc>
              <a:spcAft>
                <a:spcPts val="125"/>
              </a:spcAft>
            </a:pPr>
            <a:r>
              <a:rPr lang="en-US" sz="2800" spc="-10">
                <a:solidFill>
                  <a:srgbClr val="FFCC00"/>
                </a:solidFill>
                <a:latin typeface="Arial" panose="02020603050405020304" pitchFamily="2"/>
              </a:rPr>
              <a:t>1.5 </a:t>
            </a:r>
            <a:r>
              <a:rPr lang="en-US" sz="2400" spc="-10">
                <a:solidFill>
                  <a:srgbClr val="FFCC00"/>
                </a:solidFill>
                <a:latin typeface="Segoe UI Symbol" panose="02020603050405020304" pitchFamily="2"/>
              </a:rPr>
              <a:t></a:t>
            </a:r>
            <a:r>
              <a:rPr lang="en-US" sz="2800" spc="-10">
                <a:solidFill>
                  <a:srgbClr val="FFCC00"/>
                </a:solidFill>
                <a:latin typeface="Arial" panose="02020603050405020304" pitchFamily="2"/>
              </a:rPr>
              <a:t> C </a:t>
            </a:r>
          </a:p>
        </p:txBody>
      </p:sp>
      <p:sp>
        <p:nvSpPr>
          <p:cNvPr id="14" name="Text Placeholder 13"/>
          <p:cNvSpPr>
            <a:spLocks noGrp="1"/>
          </p:cNvSpPr>
          <p:nvPr>
            <p:ph type="body" idx="10"/>
          </p:nvPr>
        </p:nvSpPr>
        <p:spPr>
          <a:xfrm>
            <a:off x="4446327" y="2277789"/>
            <a:ext cx="1240628" cy="353695"/>
          </a:xfrm>
          <a:prstGeom prst="rect">
            <a:avLst/>
          </a:prstGeom>
          <a:noFill/>
          <a:ln w="0" cmpd="sng">
            <a:noFill/>
            <a:prstDash val="solid"/>
          </a:ln>
        </p:spPr>
        <p:txBody>
          <a:bodyPr vert="horz" lIns="0" tIns="2540" rIns="0" bIns="0" anchor="t"/>
          <a:lstStyle>
            <a:lvl1pPr marL="0" marR="0" indent="0" algn="l">
              <a:lnSpc>
                <a:spcPts val="2700"/>
              </a:lnSpc>
              <a:spcAft>
                <a:spcPts val="0"/>
              </a:spcAft>
              <a:defRPr/>
            </a:lvl1pPr>
          </a:lstStyle>
          <a:p>
            <a:pPr marL="0" marR="0" indent="0" algn="l">
              <a:lnSpc>
                <a:spcPts val="2700"/>
              </a:lnSpc>
              <a:spcAft>
                <a:spcPts val="0"/>
              </a:spcAft>
            </a:pPr>
            <a:r>
              <a:rPr lang="en-US" sz="2400" spc="-85">
                <a:solidFill>
                  <a:srgbClr val="FFFF00"/>
                </a:solidFill>
                <a:latin typeface="Arial" panose="02020603050405020304" pitchFamily="2"/>
              </a:rPr>
              <a:t>Shivering </a:t>
            </a:r>
          </a:p>
        </p:txBody>
      </p:sp>
      <p:sp>
        <p:nvSpPr>
          <p:cNvPr id="15" name="Text Placeholder 14"/>
          <p:cNvSpPr>
            <a:spLocks noGrp="1"/>
          </p:cNvSpPr>
          <p:nvPr>
            <p:ph type="body" idx="10"/>
          </p:nvPr>
        </p:nvSpPr>
        <p:spPr>
          <a:xfrm>
            <a:off x="5448882" y="3886835"/>
            <a:ext cx="2197449" cy="403860"/>
          </a:xfrm>
          <a:prstGeom prst="rect">
            <a:avLst/>
          </a:prstGeom>
          <a:noFill/>
          <a:ln w="0" cmpd="sng">
            <a:noFill/>
            <a:prstDash val="solid"/>
          </a:ln>
        </p:spPr>
        <p:txBody>
          <a:bodyPr vert="horz" lIns="0" tIns="0" rIns="0" bIns="0" anchor="t"/>
          <a:lstStyle>
            <a:lvl1pPr marL="0" marR="0" indent="0" algn="l">
              <a:lnSpc>
                <a:spcPts val="3200"/>
              </a:lnSpc>
              <a:spcAft>
                <a:spcPts val="0"/>
              </a:spcAft>
              <a:defRPr/>
            </a:lvl1pPr>
          </a:lstStyle>
          <a:p>
            <a:pPr marL="0" marR="0" indent="0" algn="l">
              <a:lnSpc>
                <a:spcPts val="3200"/>
              </a:lnSpc>
              <a:spcAft>
                <a:spcPts val="0"/>
              </a:spcAft>
            </a:pPr>
            <a:r>
              <a:rPr lang="en-US" sz="2800" spc="-70">
                <a:solidFill>
                  <a:srgbClr val="00FFFF"/>
                </a:solidFill>
                <a:latin typeface="Arial" panose="02020603050405020304" pitchFamily="2"/>
              </a:rPr>
              <a:t>Poikilothermia </a:t>
            </a:r>
          </a:p>
        </p:txBody>
      </p:sp>
      <p:sp>
        <p:nvSpPr>
          <p:cNvPr id="16" name="Text Placeholder 15"/>
          <p:cNvSpPr>
            <a:spLocks noGrp="1"/>
          </p:cNvSpPr>
          <p:nvPr>
            <p:ph type="body" idx="10"/>
          </p:nvPr>
        </p:nvSpPr>
        <p:spPr>
          <a:xfrm>
            <a:off x="9319316" y="4716824"/>
            <a:ext cx="1020947" cy="285115"/>
          </a:xfrm>
          <a:prstGeom prst="rect">
            <a:avLst/>
          </a:prstGeom>
          <a:noFill/>
          <a:ln w="0" cmpd="sng">
            <a:noFill/>
            <a:prstDash val="solid"/>
          </a:ln>
        </p:spPr>
        <p:txBody>
          <a:bodyPr vert="horz" lIns="0" tIns="0" rIns="0" bIns="0" anchor="t">
            <a:normAutofit fontScale="95000"/>
          </a:bodyPr>
          <a:lstStyle>
            <a:lvl1pPr marL="0" marR="0" indent="0" algn="l">
              <a:lnSpc>
                <a:spcPts val="2200"/>
              </a:lnSpc>
              <a:spcAft>
                <a:spcPts val="0"/>
              </a:spcAft>
              <a:defRPr/>
            </a:lvl1pPr>
          </a:lstStyle>
          <a:p>
            <a:pPr marL="0" marR="0" indent="0" algn="l">
              <a:lnSpc>
                <a:spcPts val="2200"/>
              </a:lnSpc>
              <a:spcAft>
                <a:spcPts val="0"/>
              </a:spcAft>
            </a:pPr>
            <a:r>
              <a:rPr lang="en-US" sz="2000" b="1" spc="-45">
                <a:solidFill>
                  <a:srgbClr val="FF99CC"/>
                </a:solidFill>
                <a:latin typeface="Arial" panose="02020603050405020304" pitchFamily="2"/>
              </a:rPr>
              <a:t>GA + RA </a:t>
            </a:r>
          </a:p>
        </p:txBody>
      </p:sp>
      <p:sp>
        <p:nvSpPr>
          <p:cNvPr id="17" name="Text Placeholder 16"/>
          <p:cNvSpPr>
            <a:spLocks noGrp="1"/>
          </p:cNvSpPr>
          <p:nvPr>
            <p:ph type="body" idx="10"/>
          </p:nvPr>
        </p:nvSpPr>
        <p:spPr>
          <a:xfrm>
            <a:off x="9485051" y="4234859"/>
            <a:ext cx="497775" cy="285115"/>
          </a:xfrm>
          <a:prstGeom prst="rect">
            <a:avLst/>
          </a:prstGeom>
          <a:noFill/>
          <a:ln w="0" cmpd="sng">
            <a:noFill/>
            <a:prstDash val="solid"/>
          </a:ln>
        </p:spPr>
        <p:txBody>
          <a:bodyPr vert="horz" lIns="0" tIns="0" rIns="0" bIns="0" anchor="t">
            <a:normAutofit fontScale="95000"/>
          </a:bodyPr>
          <a:lstStyle>
            <a:lvl1pPr marL="0" marR="0" indent="0" algn="l">
              <a:lnSpc>
                <a:spcPts val="2200"/>
              </a:lnSpc>
              <a:spcAft>
                <a:spcPts val="0"/>
              </a:spcAft>
              <a:defRPr/>
            </a:lvl1pPr>
          </a:lstStyle>
          <a:p>
            <a:pPr marL="0" marR="0" indent="0" algn="l">
              <a:lnSpc>
                <a:spcPts val="2200"/>
              </a:lnSpc>
              <a:spcAft>
                <a:spcPts val="0"/>
              </a:spcAft>
            </a:pPr>
            <a:r>
              <a:rPr lang="en-US" sz="2000" b="1" spc="150">
                <a:solidFill>
                  <a:srgbClr val="FFFFFF"/>
                </a:solidFill>
                <a:latin typeface="Arial" panose="02020603050405020304" pitchFamily="2"/>
              </a:rPr>
              <a:t>GA </a:t>
            </a:r>
          </a:p>
        </p:txBody>
      </p:sp>
      <p:sp>
        <p:nvSpPr>
          <p:cNvPr id="18" name="Text Placeholder 17"/>
          <p:cNvSpPr>
            <a:spLocks noGrp="1"/>
          </p:cNvSpPr>
          <p:nvPr>
            <p:ph type="body" idx="10"/>
          </p:nvPr>
        </p:nvSpPr>
        <p:spPr>
          <a:xfrm>
            <a:off x="9494575" y="3497580"/>
            <a:ext cx="479363" cy="285115"/>
          </a:xfrm>
          <a:prstGeom prst="rect">
            <a:avLst/>
          </a:prstGeom>
          <a:noFill/>
          <a:ln w="0" cmpd="sng">
            <a:noFill/>
            <a:prstDash val="solid"/>
          </a:ln>
        </p:spPr>
        <p:txBody>
          <a:bodyPr vert="horz" lIns="0" tIns="0" rIns="0" bIns="0" anchor="t"/>
          <a:lstStyle>
            <a:lvl1pPr marL="0" marR="0" indent="0" algn="l">
              <a:lnSpc>
                <a:spcPts val="2200"/>
              </a:lnSpc>
              <a:spcAft>
                <a:spcPts val="0"/>
              </a:spcAft>
              <a:defRPr/>
            </a:lvl1pPr>
          </a:lstStyle>
          <a:p>
            <a:pPr marL="0" marR="0" indent="0" algn="l">
              <a:lnSpc>
                <a:spcPts val="2200"/>
              </a:lnSpc>
              <a:spcAft>
                <a:spcPts val="0"/>
              </a:spcAft>
            </a:pPr>
            <a:r>
              <a:rPr lang="en-US" sz="2000" b="1" spc="75">
                <a:solidFill>
                  <a:srgbClr val="00FF00"/>
                </a:solidFill>
                <a:latin typeface="Arial" panose="02020603050405020304" pitchFamily="2"/>
              </a:rPr>
              <a:t>RA </a:t>
            </a:r>
          </a:p>
        </p:txBody>
      </p:sp>
    </p:spTree>
    <p:extLst>
      <p:ext uri="{BB962C8B-B14F-4D97-AF65-F5344CB8AC3E}">
        <p14:creationId xmlns:p14="http://schemas.microsoft.com/office/powerpoint/2010/main" val="189302469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935003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REACTIVE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545" y="685973"/>
            <a:ext cx="9931001" cy="795528"/>
          </a:xfrm>
        </p:spPr>
        <p:txBody>
          <a:bodyPr anchor="t" anchorCtr="0"/>
          <a:lstStyle>
            <a:lvl1pPr>
              <a:lnSpc>
                <a:spcPct val="90000"/>
              </a:lnSpc>
              <a:defRPr>
                <a:solidFill>
                  <a:schemeClr val="accent1"/>
                </a:solidFill>
              </a:defRPr>
            </a:lvl1pPr>
          </a:lstStyle>
          <a:p>
            <a:r>
              <a:rPr lang="en-US" dirty="0"/>
              <a:t>&lt;Title &amp; content layout&gt;</a:t>
            </a:r>
          </a:p>
        </p:txBody>
      </p:sp>
      <p:sp>
        <p:nvSpPr>
          <p:cNvPr id="5" name="Text Placeholder 4">
            <a:extLst>
              <a:ext uri="{FF2B5EF4-FFF2-40B4-BE49-F238E27FC236}">
                <a16:creationId xmlns="" xmlns:a16="http://schemas.microsoft.com/office/drawing/2014/main" id="{9623C0F8-223F-48FE-BEE2-4FF0A9502238}"/>
              </a:ext>
            </a:extLst>
          </p:cNvPr>
          <p:cNvSpPr>
            <a:spLocks noGrp="1"/>
          </p:cNvSpPr>
          <p:nvPr>
            <p:ph type="body" sz="quarter" idx="10" hasCustomPrompt="1"/>
          </p:nvPr>
        </p:nvSpPr>
        <p:spPr>
          <a:xfrm>
            <a:off x="619288" y="5934808"/>
            <a:ext cx="9930811" cy="455944"/>
          </a:xfrm>
        </p:spPr>
        <p:txBody>
          <a:bodyPr anchor="b" anchorCtr="0"/>
          <a:lstStyle>
            <a:lvl1pPr marL="0" indent="0">
              <a:spcAft>
                <a:spcPts val="150"/>
              </a:spcAft>
              <a:buNone/>
              <a:defRPr sz="675"/>
            </a:lvl1pPr>
          </a:lstStyle>
          <a:p>
            <a:pPr lvl="0"/>
            <a:r>
              <a:rPr lang="en-US" dirty="0"/>
              <a:t>References</a:t>
            </a:r>
          </a:p>
        </p:txBody>
      </p:sp>
      <p:sp>
        <p:nvSpPr>
          <p:cNvPr id="6" name="Text Placeholder 2">
            <a:extLst>
              <a:ext uri="{FF2B5EF4-FFF2-40B4-BE49-F238E27FC236}">
                <a16:creationId xmlns="" xmlns:a16="http://schemas.microsoft.com/office/drawing/2014/main" id="{D8766601-EB9B-4F0B-8C46-4E8A7F0E550F}"/>
              </a:ext>
            </a:extLst>
          </p:cNvPr>
          <p:cNvSpPr>
            <a:spLocks noGrp="1"/>
          </p:cNvSpPr>
          <p:nvPr>
            <p:ph idx="11"/>
          </p:nvPr>
        </p:nvSpPr>
        <p:spPr>
          <a:xfrm>
            <a:off x="619544" y="1609398"/>
            <a:ext cx="10976373" cy="4105601"/>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721263311"/>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CD3E21-0A0F-47E0-B8EC-A81B7E583CA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11FD84E-D910-43F6-98C8-93D2BC2DFBE4}" type="datetimeFigureOut">
              <a:rPr lang="en-US" smtClean="0"/>
              <a:pPr/>
              <a:t>02/03/2023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CD3E21-0A0F-47E0-B8EC-A81B7E583CA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image" Target="../media/image2.png"/><Relationship Id="rId5" Type="http://schemas.openxmlformats.org/officeDocument/2006/relationships/slideLayout" Target="../slideLayouts/slideLayout43.xml"/><Relationship Id="rId10" Type="http://schemas.openxmlformats.org/officeDocument/2006/relationships/theme" Target="../theme/theme4.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theme" Target="../theme/theme5.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6" Type="http://schemas.openxmlformats.org/officeDocument/2006/relationships/theme" Target="../theme/theme6.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1FD84E-D910-43F6-98C8-93D2BC2DFBE4}" type="datetimeFigureOut">
              <a:rPr lang="en-US" smtClean="0"/>
              <a:pPr/>
              <a:t>02/03/2023</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CD3E21-0A0F-47E0-B8EC-A81B7E583CA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5" r:id="rId13"/>
    <p:sldLayoutId id="2147483666"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BCB352-41F7-4A55-BE10-0A6D59EAFBD1}" type="datetimeFigureOut">
              <a:rPr lang="en-US" smtClean="0"/>
              <a:pPr/>
              <a:t>02/03/2023</a:t>
            </a:fld>
            <a:endParaRPr lang="en-US"/>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AB65F5-F830-434C-9E8A-43F163B60FBA}" type="slidenum">
              <a:rPr lang="en-US" smtClean="0"/>
              <a:pPr/>
              <a:t>‹#›</a:t>
            </a:fld>
            <a:endParaRPr lang="en-US"/>
          </a:p>
        </p:txBody>
      </p:sp>
    </p:spTree>
    <p:extLst>
      <p:ext uri="{BB962C8B-B14F-4D97-AF65-F5344CB8AC3E}">
        <p14:creationId xmlns:p14="http://schemas.microsoft.com/office/powerpoint/2010/main" val="1728026672"/>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E3387D-1CFA-4EE2-B6C0-71598952EB07}" type="datetimeFigureOut">
              <a:rPr lang="en-US" smtClean="0"/>
              <a:pPr/>
              <a:t>02/03/2023</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96B7D7-C8BA-4C92-BA73-9571994F9B04}" type="slidenum">
              <a:rPr lang="en-US" smtClean="0"/>
              <a:pPr/>
              <a:t>‹#›</a:t>
            </a:fld>
            <a:endParaRPr lang="en-US"/>
          </a:p>
        </p:txBody>
      </p:sp>
    </p:spTree>
    <p:extLst>
      <p:ext uri="{BB962C8B-B14F-4D97-AF65-F5344CB8AC3E}">
        <p14:creationId xmlns:p14="http://schemas.microsoft.com/office/powerpoint/2010/main" val="4082598070"/>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D25AB47C-7F73-4819-A1B0-0F237BBBCF40}"/>
              </a:ext>
            </a:extLst>
          </p:cNvPr>
          <p:cNvSpPr/>
          <p:nvPr userDrawn="1"/>
        </p:nvSpPr>
        <p:spPr>
          <a:xfrm>
            <a:off x="1" y="3"/>
            <a:ext cx="12192000" cy="510619"/>
          </a:xfrm>
          <a:prstGeom prst="rect">
            <a:avLst/>
          </a:prstGeom>
          <a:solidFill>
            <a:schemeClr val="accent2">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spc="8" dirty="0" err="1"/>
          </a:p>
        </p:txBody>
      </p:sp>
      <p:sp>
        <p:nvSpPr>
          <p:cNvPr id="2" name="Title Placeholder 1"/>
          <p:cNvSpPr>
            <a:spLocks noGrp="1"/>
          </p:cNvSpPr>
          <p:nvPr>
            <p:ph type="title"/>
          </p:nvPr>
        </p:nvSpPr>
        <p:spPr>
          <a:xfrm>
            <a:off x="619543" y="685973"/>
            <a:ext cx="9842415" cy="795528"/>
          </a:xfrm>
          <a:prstGeom prst="rect">
            <a:avLst/>
          </a:prstGeom>
        </p:spPr>
        <p:txBody>
          <a:bodyPr vert="horz" lIns="0" tIns="0" rIns="0" bIns="0" rtlCol="0" anchor="t" anchorCtr="0">
            <a:noAutofit/>
          </a:bodyPr>
          <a:lstStyle/>
          <a:p>
            <a:r>
              <a:rPr lang="en-US" dirty="0"/>
              <a:t>Click to edit Master title style</a:t>
            </a:r>
          </a:p>
        </p:txBody>
      </p:sp>
      <p:sp>
        <p:nvSpPr>
          <p:cNvPr id="3" name="Text Placeholder 2"/>
          <p:cNvSpPr>
            <a:spLocks noGrp="1"/>
          </p:cNvSpPr>
          <p:nvPr>
            <p:ph type="body" idx="1"/>
          </p:nvPr>
        </p:nvSpPr>
        <p:spPr>
          <a:xfrm>
            <a:off x="619544" y="1609398"/>
            <a:ext cx="10976373" cy="4105601"/>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Rectangle 11">
            <a:extLst>
              <a:ext uri="{FF2B5EF4-FFF2-40B4-BE49-F238E27FC236}">
                <a16:creationId xmlns="" xmlns:a16="http://schemas.microsoft.com/office/drawing/2014/main" id="{1C4CB8AB-24A7-43E1-AFE5-D6A7E87A0D52}"/>
              </a:ext>
            </a:extLst>
          </p:cNvPr>
          <p:cNvSpPr/>
          <p:nvPr userDrawn="1"/>
        </p:nvSpPr>
        <p:spPr>
          <a:xfrm>
            <a:off x="2" y="-2369"/>
            <a:ext cx="12191999" cy="104775"/>
          </a:xfrm>
          <a:prstGeom prst="rect">
            <a:avLst/>
          </a:prstGeom>
          <a:solidFill>
            <a:srgbClr val="00837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1" name="Picture 10">
            <a:extLst>
              <a:ext uri="{FF2B5EF4-FFF2-40B4-BE49-F238E27FC236}">
                <a16:creationId xmlns="" xmlns:a16="http://schemas.microsoft.com/office/drawing/2014/main" id="{2A2B6784-B858-48FD-ABF5-0FE04B29C588}"/>
              </a:ext>
            </a:extLst>
          </p:cNvPr>
          <p:cNvPicPr>
            <a:picLocks noChangeAspect="1"/>
          </p:cNvPicPr>
          <p:nvPr userDrawn="1"/>
        </p:nvPicPr>
        <p:blipFill rotWithShape="1">
          <a:blip r:embed="rId11" cstate="print"/>
          <a:srcRect b="6949"/>
          <a:stretch/>
        </p:blipFill>
        <p:spPr>
          <a:xfrm>
            <a:off x="10704528" y="6264855"/>
            <a:ext cx="1166469" cy="591394"/>
          </a:xfrm>
          <a:prstGeom prst="rect">
            <a:avLst/>
          </a:prstGeom>
        </p:spPr>
      </p:pic>
      <p:sp>
        <p:nvSpPr>
          <p:cNvPr id="14" name="Footer Placeholder 5">
            <a:extLst>
              <a:ext uri="{FF2B5EF4-FFF2-40B4-BE49-F238E27FC236}">
                <a16:creationId xmlns="" xmlns:a16="http://schemas.microsoft.com/office/drawing/2014/main" id="{DFBAC737-F809-4026-B28C-EDC76A7933C8}"/>
              </a:ext>
            </a:extLst>
          </p:cNvPr>
          <p:cNvSpPr>
            <a:spLocks noGrp="1"/>
          </p:cNvSpPr>
          <p:nvPr>
            <p:ph type="ftr" sz="quarter" idx="3"/>
          </p:nvPr>
        </p:nvSpPr>
        <p:spPr>
          <a:xfrm>
            <a:off x="619544" y="5934809"/>
            <a:ext cx="9822963" cy="455944"/>
          </a:xfrm>
          <a:prstGeom prst="rect">
            <a:avLst/>
          </a:prstGeom>
        </p:spPr>
        <p:txBody>
          <a:bodyPr vert="horz" lIns="0" tIns="0" rIns="0" bIns="0" rtlCol="0" anchor="b" anchorCtr="0">
            <a:noAutofit/>
          </a:bodyPr>
          <a:lstStyle>
            <a:lvl1pPr>
              <a:defRPr lang="en-US" sz="675" kern="600" spc="8" dirty="0">
                <a:solidFill>
                  <a:srgbClr val="37424A"/>
                </a:solidFill>
                <a:latin typeface="Arial Narrow"/>
                <a:cs typeface="Arial Narrow"/>
              </a:defRPr>
            </a:lvl1pPr>
          </a:lstStyle>
          <a:p>
            <a:pPr>
              <a:lnSpc>
                <a:spcPct val="90000"/>
              </a:lnSpc>
              <a:spcAft>
                <a:spcPts val="450"/>
              </a:spcAft>
              <a:buClr>
                <a:schemeClr val="tx2"/>
              </a:buClr>
            </a:pPr>
            <a:r>
              <a:rPr lang="en-US"/>
              <a:t>References</a:t>
            </a:r>
          </a:p>
        </p:txBody>
      </p:sp>
    </p:spTree>
    <p:extLst>
      <p:ext uri="{BB962C8B-B14F-4D97-AF65-F5344CB8AC3E}">
        <p14:creationId xmlns:p14="http://schemas.microsoft.com/office/powerpoint/2010/main" val="2987080730"/>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Lst>
  <p:hf hdr="0" dt="0"/>
  <p:txStyles>
    <p:titleStyle>
      <a:lvl1pPr algn="l" defTabSz="342900" rtl="0" eaLnBrk="1" latinLnBrk="0" hangingPunct="1">
        <a:lnSpc>
          <a:spcPct val="90000"/>
        </a:lnSpc>
        <a:spcBef>
          <a:spcPct val="0"/>
        </a:spcBef>
        <a:buNone/>
        <a:defRPr sz="2100" kern="600" spc="23" baseline="0">
          <a:solidFill>
            <a:schemeClr val="accent1"/>
          </a:solidFill>
          <a:latin typeface="Arial Narrow"/>
          <a:ea typeface="+mj-ea"/>
          <a:cs typeface="Arial Narrow"/>
        </a:defRPr>
      </a:lvl1pPr>
    </p:titleStyle>
    <p:bodyStyle>
      <a:lvl1pPr marL="258366" indent="-258366" algn="l" defTabSz="342900" rtl="0" eaLnBrk="1" latinLnBrk="0" hangingPunct="1">
        <a:lnSpc>
          <a:spcPct val="90000"/>
        </a:lnSpc>
        <a:spcBef>
          <a:spcPts val="0"/>
        </a:spcBef>
        <a:spcAft>
          <a:spcPts val="450"/>
        </a:spcAft>
        <a:buClr>
          <a:schemeClr val="tx2"/>
        </a:buClr>
        <a:buFont typeface="Wingdings" panose="05000000000000000000" pitchFamily="2" charset="2"/>
        <a:buChar char="§"/>
        <a:defRPr sz="1500" kern="600" spc="8">
          <a:solidFill>
            <a:srgbClr val="37424A"/>
          </a:solidFill>
          <a:latin typeface="Arial Narrow"/>
          <a:ea typeface="+mn-ea"/>
          <a:cs typeface="Arial Narrow"/>
        </a:defRPr>
      </a:lvl1pPr>
      <a:lvl2pPr marL="472679" indent="-176213" algn="l" defTabSz="342900" rtl="0" eaLnBrk="1" latinLnBrk="0" hangingPunct="1">
        <a:lnSpc>
          <a:spcPct val="90000"/>
        </a:lnSpc>
        <a:spcBef>
          <a:spcPts val="0"/>
        </a:spcBef>
        <a:spcAft>
          <a:spcPts val="450"/>
        </a:spcAft>
        <a:buSzPct val="95000"/>
        <a:buFont typeface="Arial"/>
        <a:buChar char="•"/>
        <a:defRPr sz="1500" kern="600" spc="8">
          <a:solidFill>
            <a:srgbClr val="37424A"/>
          </a:solidFill>
          <a:latin typeface="Arial Narrow"/>
          <a:ea typeface="+mn-ea"/>
          <a:cs typeface="Arial Narrow"/>
        </a:defRPr>
      </a:lvl2pPr>
      <a:lvl3pPr marL="685800" indent="-166688" algn="l" defTabSz="342900" rtl="0" eaLnBrk="1" latinLnBrk="0" hangingPunct="1">
        <a:lnSpc>
          <a:spcPct val="90000"/>
        </a:lnSpc>
        <a:spcBef>
          <a:spcPts val="0"/>
        </a:spcBef>
        <a:spcAft>
          <a:spcPts val="450"/>
        </a:spcAft>
        <a:buFont typeface="Lucida Grande"/>
        <a:buChar char="–"/>
        <a:defRPr sz="1350" kern="600" spc="8">
          <a:solidFill>
            <a:srgbClr val="37424A"/>
          </a:solidFill>
          <a:latin typeface="Arial Narrow"/>
          <a:ea typeface="+mn-ea"/>
          <a:cs typeface="Arial Narrow"/>
        </a:defRPr>
      </a:lvl3pPr>
      <a:lvl4pPr marL="898922" indent="-176213" algn="l" defTabSz="342900" rtl="0" eaLnBrk="1" latinLnBrk="0" hangingPunct="1">
        <a:lnSpc>
          <a:spcPct val="90000"/>
        </a:lnSpc>
        <a:spcBef>
          <a:spcPts val="0"/>
        </a:spcBef>
        <a:spcAft>
          <a:spcPts val="450"/>
        </a:spcAft>
        <a:buSzPct val="100000"/>
        <a:buFont typeface="Arial Narrow" panose="020B0606020202030204" pitchFamily="34" charset="0"/>
        <a:buChar char="◦"/>
        <a:defRPr sz="1350" kern="600" spc="8">
          <a:solidFill>
            <a:srgbClr val="37424A"/>
          </a:solidFill>
          <a:latin typeface="Arial Narrow"/>
          <a:ea typeface="+mn-ea"/>
          <a:cs typeface="Arial Narrow"/>
        </a:defRPr>
      </a:lvl4pPr>
      <a:lvl5pPr marL="579835" indent="-136922" algn="l" defTabSz="342900" rtl="0" eaLnBrk="1" latinLnBrk="0" hangingPunct="1">
        <a:lnSpc>
          <a:spcPct val="97000"/>
        </a:lnSpc>
        <a:spcBef>
          <a:spcPts val="0"/>
        </a:spcBef>
        <a:buFont typeface="Lucida Grande"/>
        <a:buChar char="–"/>
        <a:defRPr sz="1275" kern="600" spc="8">
          <a:solidFill>
            <a:schemeClr val="tx1"/>
          </a:solidFill>
          <a:latin typeface="Arial Narrow"/>
          <a:ea typeface="+mn-ea"/>
          <a:cs typeface="Arial Narrow"/>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5119" userDrawn="1">
          <p15:clr>
            <a:srgbClr val="F26B43"/>
          </p15:clr>
        </p15:guide>
        <p15:guide id="3" orient="horz" pos="384" userDrawn="1">
          <p15:clr>
            <a:srgbClr val="F26B43"/>
          </p15:clr>
        </p15:guide>
        <p15:guide id="4" orient="horz" pos="4200"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8000" y="46038"/>
            <a:ext cx="10972800" cy="86836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1FD84E-D910-43F6-98C8-93D2BC2DFBE4}" type="datetimeFigureOut">
              <a:rPr lang="en-US" smtClean="0"/>
              <a:pPr/>
              <a:t>02/03/2023</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CD3E21-0A0F-47E0-B8EC-A81B7E583CA8}" type="slidenum">
              <a:rPr lang="en-US" smtClean="0"/>
              <a:pPr/>
              <a:t>‹#›</a:t>
            </a:fld>
            <a:endParaRPr lang="en-US"/>
          </a:p>
        </p:txBody>
      </p:sp>
    </p:spTree>
    <p:extLst>
      <p:ext uri="{BB962C8B-B14F-4D97-AF65-F5344CB8AC3E}">
        <p14:creationId xmlns:p14="http://schemas.microsoft.com/office/powerpoint/2010/main" val="673308362"/>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1FD84E-D910-43F6-98C8-93D2BC2DFBE4}" type="datetimeFigureOut">
              <a:rPr lang="en-US" smtClean="0"/>
              <a:pPr/>
              <a:t>02/03/2023</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CD3E21-0A0F-47E0-B8EC-A81B7E583CA8}" type="slidenum">
              <a:rPr lang="en-US" smtClean="0"/>
              <a:pPr/>
              <a:t>‹#›</a:t>
            </a:fld>
            <a:endParaRPr lang="en-US"/>
          </a:p>
        </p:txBody>
      </p:sp>
    </p:spTree>
    <p:extLst>
      <p:ext uri="{BB962C8B-B14F-4D97-AF65-F5344CB8AC3E}">
        <p14:creationId xmlns:p14="http://schemas.microsoft.com/office/powerpoint/2010/main" val="330802826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9.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6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9.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5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notesSlide" Target="../notesSlides/notesSlide31.xml"/><Relationship Id="rId1" Type="http://schemas.openxmlformats.org/officeDocument/2006/relationships/slideLayout" Target="../slideLayouts/slideLayout16.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jpeg"/></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8.png"/><Relationship Id="rId7"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hyperlink" Target="ANES/Bridion/ProductInfor/PublicRef/Ref_2.pdf" TargetMode="External"/><Relationship Id="rId4" Type="http://schemas.openxmlformats.org/officeDocument/2006/relationships/hyperlink" Target="ANES/Bridion/ProductInfor/PublicRef/Ref_1.pdf"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https://www.anesthesiologynews.com/aimages/2017/ANSE1017_0011_b_600.jpg" TargetMode="Externa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5.xml"/><Relationship Id="rId1" Type="http://schemas.openxmlformats.org/officeDocument/2006/relationships/slideLayout" Target="../slideLayouts/slideLayout12.xml"/><Relationship Id="rId5" Type="http://schemas.openxmlformats.org/officeDocument/2006/relationships/image" Target="../media/image56.emf"/><Relationship Id="rId4" Type="http://schemas.openxmlformats.org/officeDocument/2006/relationships/image" Target="../media/image55.png"/></Relationships>
</file>

<file path=ppt/slides/_rels/slide58.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46.xml"/><Relationship Id="rId1" Type="http://schemas.openxmlformats.org/officeDocument/2006/relationships/slideLayout" Target="../slideLayouts/slideLayout12.xml"/><Relationship Id="rId5" Type="http://schemas.openxmlformats.org/officeDocument/2006/relationships/image" Target="../media/image58.png"/><Relationship Id="rId4" Type="http://schemas.openxmlformats.org/officeDocument/2006/relationships/image" Target="../media/image57.png"/></Relationships>
</file>

<file path=ppt/slides/_rels/slide59.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47.xml"/><Relationship Id="rId1" Type="http://schemas.openxmlformats.org/officeDocument/2006/relationships/slideLayout" Target="../slideLayouts/slideLayout12.xml"/><Relationship Id="rId5" Type="http://schemas.openxmlformats.org/officeDocument/2006/relationships/image" Target="../media/image58.png"/><Relationship Id="rId4" Type="http://schemas.openxmlformats.org/officeDocument/2006/relationships/image" Target="../media/image5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7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73C119AD-2695-49F2-B80F-C24A33932B08}"/>
              </a:ext>
            </a:extLst>
          </p:cNvPr>
          <p:cNvPicPr>
            <a:picLocks noChangeAspect="1"/>
          </p:cNvPicPr>
          <p:nvPr/>
        </p:nvPicPr>
        <p:blipFill>
          <a:blip r:embed="rId3" cstate="print"/>
          <a:stretch>
            <a:fillRect/>
          </a:stretch>
        </p:blipFill>
        <p:spPr>
          <a:xfrm>
            <a:off x="4419600" y="1"/>
            <a:ext cx="7772400" cy="1108291"/>
          </a:xfrm>
          <a:prstGeom prst="rect">
            <a:avLst/>
          </a:prstGeom>
        </p:spPr>
      </p:pic>
      <p:sp>
        <p:nvSpPr>
          <p:cNvPr id="3" name="Subtitle 2"/>
          <p:cNvSpPr>
            <a:spLocks noGrp="1"/>
          </p:cNvSpPr>
          <p:nvPr>
            <p:ph type="subTitle" idx="1"/>
          </p:nvPr>
        </p:nvSpPr>
        <p:spPr>
          <a:xfrm>
            <a:off x="6172200" y="4145377"/>
            <a:ext cx="4036758" cy="911117"/>
          </a:xfrm>
        </p:spPr>
        <p:txBody>
          <a:bodyPr>
            <a:normAutofit/>
          </a:bodyPr>
          <a:lstStyle/>
          <a:p>
            <a:pPr algn="l"/>
            <a:r>
              <a:rPr lang="en-US" sz="1700" dirty="0">
                <a:solidFill>
                  <a:schemeClr val="tx1">
                    <a:lumMod val="50000"/>
                    <a:lumOff val="50000"/>
                  </a:schemeClr>
                </a:solidFill>
              </a:rPr>
              <a:t>TS.BS Phan </a:t>
            </a:r>
            <a:r>
              <a:rPr lang="en-US" sz="1700" dirty="0" err="1">
                <a:solidFill>
                  <a:schemeClr val="tx1">
                    <a:lumMod val="50000"/>
                    <a:lumOff val="50000"/>
                  </a:schemeClr>
                </a:solidFill>
              </a:rPr>
              <a:t>Tôn</a:t>
            </a:r>
            <a:r>
              <a:rPr lang="en-US" sz="1700" dirty="0">
                <a:solidFill>
                  <a:schemeClr val="tx1">
                    <a:lumMod val="50000"/>
                    <a:lumOff val="50000"/>
                  </a:schemeClr>
                </a:solidFill>
              </a:rPr>
              <a:t> </a:t>
            </a:r>
            <a:r>
              <a:rPr lang="en-US" sz="1700" dirty="0" err="1">
                <a:solidFill>
                  <a:schemeClr val="tx1">
                    <a:lumMod val="50000"/>
                    <a:lumOff val="50000"/>
                  </a:schemeClr>
                </a:solidFill>
              </a:rPr>
              <a:t>Ngọc</a:t>
            </a:r>
            <a:r>
              <a:rPr lang="en-US" sz="1700" dirty="0">
                <a:solidFill>
                  <a:schemeClr val="tx1">
                    <a:lumMod val="50000"/>
                    <a:lumOff val="50000"/>
                  </a:schemeClr>
                </a:solidFill>
              </a:rPr>
              <a:t> </a:t>
            </a:r>
            <a:r>
              <a:rPr lang="en-US" sz="1700" dirty="0" err="1">
                <a:solidFill>
                  <a:schemeClr val="tx1">
                    <a:lumMod val="50000"/>
                    <a:lumOff val="50000"/>
                  </a:schemeClr>
                </a:solidFill>
              </a:rPr>
              <a:t>Vũ</a:t>
            </a:r>
            <a:endParaRPr lang="en-US" sz="1700" dirty="0">
              <a:solidFill>
                <a:schemeClr val="tx1">
                  <a:lumMod val="50000"/>
                  <a:lumOff val="50000"/>
                </a:schemeClr>
              </a:solidFill>
            </a:endParaRPr>
          </a:p>
          <a:p>
            <a:pPr algn="l"/>
            <a:r>
              <a:rPr lang="en-US" sz="1700" dirty="0" err="1">
                <a:solidFill>
                  <a:schemeClr val="tx1">
                    <a:lumMod val="50000"/>
                    <a:lumOff val="50000"/>
                  </a:schemeClr>
                </a:solidFill>
              </a:rPr>
              <a:t>Bệnh</a:t>
            </a:r>
            <a:r>
              <a:rPr lang="en-US" sz="1700" dirty="0">
                <a:solidFill>
                  <a:schemeClr val="tx1">
                    <a:lumMod val="50000"/>
                    <a:lumOff val="50000"/>
                  </a:schemeClr>
                </a:solidFill>
              </a:rPr>
              <a:t> </a:t>
            </a:r>
            <a:r>
              <a:rPr lang="en-US" sz="1700" dirty="0" err="1">
                <a:solidFill>
                  <a:schemeClr val="tx1">
                    <a:lumMod val="50000"/>
                    <a:lumOff val="50000"/>
                  </a:schemeClr>
                </a:solidFill>
              </a:rPr>
              <a:t>viện</a:t>
            </a:r>
            <a:r>
              <a:rPr lang="en-US" sz="1700" dirty="0">
                <a:solidFill>
                  <a:schemeClr val="tx1">
                    <a:lumMod val="50000"/>
                    <a:lumOff val="50000"/>
                  </a:schemeClr>
                </a:solidFill>
              </a:rPr>
              <a:t> </a:t>
            </a:r>
            <a:r>
              <a:rPr lang="en-US" sz="1700" dirty="0" err="1">
                <a:solidFill>
                  <a:schemeClr val="tx1">
                    <a:lumMod val="50000"/>
                    <a:lumOff val="50000"/>
                  </a:schemeClr>
                </a:solidFill>
              </a:rPr>
              <a:t>Đại</a:t>
            </a:r>
            <a:r>
              <a:rPr lang="en-US" sz="1700" dirty="0">
                <a:solidFill>
                  <a:schemeClr val="tx1">
                    <a:lumMod val="50000"/>
                    <a:lumOff val="50000"/>
                  </a:schemeClr>
                </a:solidFill>
              </a:rPr>
              <a:t> </a:t>
            </a:r>
            <a:r>
              <a:rPr lang="en-US" sz="1700" dirty="0" err="1">
                <a:solidFill>
                  <a:schemeClr val="tx1">
                    <a:lumMod val="50000"/>
                    <a:lumOff val="50000"/>
                  </a:schemeClr>
                </a:solidFill>
              </a:rPr>
              <a:t>Học</a:t>
            </a:r>
            <a:r>
              <a:rPr lang="en-US" sz="1700" dirty="0">
                <a:solidFill>
                  <a:schemeClr val="tx1">
                    <a:lumMod val="50000"/>
                    <a:lumOff val="50000"/>
                  </a:schemeClr>
                </a:solidFill>
              </a:rPr>
              <a:t> Y D</a:t>
            </a:r>
            <a:r>
              <a:rPr lang="vi-VN" sz="1700" dirty="0">
                <a:solidFill>
                  <a:schemeClr val="tx1">
                    <a:lumMod val="50000"/>
                    <a:lumOff val="50000"/>
                  </a:schemeClr>
                </a:solidFill>
              </a:rPr>
              <a:t>ư</a:t>
            </a:r>
            <a:r>
              <a:rPr lang="en-US" sz="1700" dirty="0" err="1">
                <a:solidFill>
                  <a:schemeClr val="tx1">
                    <a:lumMod val="50000"/>
                    <a:lumOff val="50000"/>
                  </a:schemeClr>
                </a:solidFill>
              </a:rPr>
              <a:t>ợc</a:t>
            </a:r>
            <a:r>
              <a:rPr lang="en-US" sz="1700" dirty="0">
                <a:solidFill>
                  <a:schemeClr val="tx1">
                    <a:lumMod val="50000"/>
                    <a:lumOff val="50000"/>
                  </a:schemeClr>
                </a:solidFill>
              </a:rPr>
              <a:t> TPHCM</a:t>
            </a:r>
          </a:p>
        </p:txBody>
      </p:sp>
      <p:pic>
        <p:nvPicPr>
          <p:cNvPr id="4" name="Picture 3">
            <a:extLst>
              <a:ext uri="{FF2B5EF4-FFF2-40B4-BE49-F238E27FC236}">
                <a16:creationId xmlns="" xmlns:a16="http://schemas.microsoft.com/office/drawing/2014/main" id="{075FEC76-42CB-4E22-BA1C-0D7C17C4297C}"/>
              </a:ext>
            </a:extLst>
          </p:cNvPr>
          <p:cNvPicPr>
            <a:picLocks noChangeAspect="1"/>
          </p:cNvPicPr>
          <p:nvPr/>
        </p:nvPicPr>
        <p:blipFill rotWithShape="1">
          <a:blip r:embed="rId4" cstate="print"/>
          <a:srcRect l="15066" t="8397" r="12249" b="2"/>
          <a:stretch/>
        </p:blipFill>
        <p:spPr>
          <a:xfrm>
            <a:off x="0" y="0"/>
            <a:ext cx="5901398" cy="5130404"/>
          </a:xfrm>
          <a:custGeom>
            <a:avLst/>
            <a:gdLst/>
            <a:ahLst/>
            <a:cxnLst/>
            <a:rect l="l" t="t" r="r" b="b"/>
            <a:pathLst>
              <a:path w="5836558" h="5130414">
                <a:moveTo>
                  <a:pt x="0" y="0"/>
                </a:moveTo>
                <a:lnTo>
                  <a:pt x="3460503" y="0"/>
                </a:lnTo>
                <a:lnTo>
                  <a:pt x="5836558" y="5130414"/>
                </a:lnTo>
                <a:lnTo>
                  <a:pt x="0" y="5130414"/>
                </a:lnTo>
                <a:close/>
              </a:path>
            </a:pathLst>
          </a:custGeom>
        </p:spPr>
      </p:pic>
      <p:sp>
        <p:nvSpPr>
          <p:cNvPr id="2" name="Title 1"/>
          <p:cNvSpPr>
            <a:spLocks noGrp="1"/>
          </p:cNvSpPr>
          <p:nvPr>
            <p:ph type="ctrTitle"/>
          </p:nvPr>
        </p:nvSpPr>
        <p:spPr>
          <a:xfrm>
            <a:off x="4876800" y="1431605"/>
            <a:ext cx="6858000" cy="2390459"/>
          </a:xfrm>
        </p:spPr>
        <p:txBody>
          <a:bodyPr>
            <a:noAutofit/>
          </a:bodyPr>
          <a:lstStyle/>
          <a:p>
            <a:pPr algn="l">
              <a:lnSpc>
                <a:spcPct val="150000"/>
              </a:lnSpc>
            </a:pPr>
            <a:r>
              <a:rPr lang="vi-VN" sz="3200" dirty="0"/>
              <a:t>ERAS và thực hành tại </a:t>
            </a:r>
            <a:r>
              <a:rPr lang="en-US" sz="3200" dirty="0"/>
              <a:t/>
            </a:r>
            <a:br>
              <a:rPr lang="en-US" sz="3200" dirty="0"/>
            </a:br>
            <a:r>
              <a:rPr lang="vi-VN" sz="3200" dirty="0"/>
              <a:t>Bệnh Viện Đại Học Y Dược TP.HCM</a:t>
            </a:r>
            <a:r>
              <a:rPr lang="en-US" sz="3200" dirty="0">
                <a:latin typeface="Arial" panose="020B0604020202020204" pitchFamily="34" charset="0"/>
                <a:cs typeface="Arial" panose="020B0604020202020204" pitchFamily="34" charset="0"/>
              </a:rPr>
              <a:t/>
            </a:r>
            <a:br>
              <a:rPr lang="en-US" sz="3200" dirty="0">
                <a:latin typeface="Arial" panose="020B0604020202020204" pitchFamily="34" charset="0"/>
                <a:cs typeface="Arial" panose="020B0604020202020204" pitchFamily="34" charset="0"/>
              </a:rPr>
            </a:br>
            <a:endParaRPr lang="en-US" sz="3200" dirty="0">
              <a:latin typeface="Arial" panose="020B0604020202020204" pitchFamily="34" charset="0"/>
              <a:cs typeface="Arial" panose="020B0604020202020204" pitchFamily="34" charset="0"/>
            </a:endParaRPr>
          </a:p>
        </p:txBody>
      </p:sp>
      <p:sp>
        <p:nvSpPr>
          <p:cNvPr id="21" name="Freeform: Shape 20">
            <a:extLst>
              <a:ext uri="{FF2B5EF4-FFF2-40B4-BE49-F238E27FC236}">
                <a16:creationId xmlns="" xmlns:a16="http://schemas.microsoft.com/office/drawing/2014/main" id="{49FC0429-1777-4051-AFA1-A3E8593C0C7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V="1">
            <a:off x="6105114" y="5292511"/>
            <a:ext cx="4562886" cy="1565491"/>
          </a:xfrm>
          <a:custGeom>
            <a:avLst/>
            <a:gdLst>
              <a:gd name="connsiteX0" fmla="*/ 0 w 6083848"/>
              <a:gd name="connsiteY0" fmla="*/ 1565491 h 1565491"/>
              <a:gd name="connsiteX1" fmla="*/ 6083848 w 6083848"/>
              <a:gd name="connsiteY1" fmla="*/ 1565491 h 1565491"/>
              <a:gd name="connsiteX2" fmla="*/ 6083848 w 6083848"/>
              <a:gd name="connsiteY2" fmla="*/ 0 h 1565491"/>
              <a:gd name="connsiteX3" fmla="*/ 1692132 w 6083848"/>
              <a:gd name="connsiteY3" fmla="*/ 0 h 1565491"/>
              <a:gd name="connsiteX4" fmla="*/ 1186806 w 6083848"/>
              <a:gd name="connsiteY4" fmla="*/ 0 h 1565491"/>
              <a:gd name="connsiteX5" fmla="*/ 1186070 w 6083848"/>
              <a:gd name="connsiteY5" fmla="*/ 1591 h 1565491"/>
              <a:gd name="connsiteX6" fmla="*/ 724290 w 6083848"/>
              <a:gd name="connsiteY6" fmla="*/ 1591 h 156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3848" h="1565491">
                <a:moveTo>
                  <a:pt x="0" y="1565491"/>
                </a:moveTo>
                <a:lnTo>
                  <a:pt x="6083848" y="1565491"/>
                </a:lnTo>
                <a:lnTo>
                  <a:pt x="6083848" y="0"/>
                </a:lnTo>
                <a:lnTo>
                  <a:pt x="1692132" y="0"/>
                </a:lnTo>
                <a:lnTo>
                  <a:pt x="1186806" y="0"/>
                </a:lnTo>
                <a:lnTo>
                  <a:pt x="1186070" y="1591"/>
                </a:lnTo>
                <a:lnTo>
                  <a:pt x="724290" y="1591"/>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Freeform: Shape 22">
            <a:extLst>
              <a:ext uri="{FF2B5EF4-FFF2-40B4-BE49-F238E27FC236}">
                <a16:creationId xmlns="" xmlns:a16="http://schemas.microsoft.com/office/drawing/2014/main" id="{38D3B1B8-B04F-487E-87AF-E6DDAAFBF3C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V="1">
            <a:off x="1524001" y="5292510"/>
            <a:ext cx="5003011" cy="1565491"/>
          </a:xfrm>
          <a:custGeom>
            <a:avLst/>
            <a:gdLst>
              <a:gd name="connsiteX0" fmla="*/ 0 w 6670682"/>
              <a:gd name="connsiteY0" fmla="*/ 1565491 h 1565491"/>
              <a:gd name="connsiteX1" fmla="*/ 526312 w 6670682"/>
              <a:gd name="connsiteY1" fmla="*/ 1565491 h 1565491"/>
              <a:gd name="connsiteX2" fmla="*/ 5419344 w 6670682"/>
              <a:gd name="connsiteY2" fmla="*/ 1565491 h 1565491"/>
              <a:gd name="connsiteX3" fmla="*/ 5945656 w 6670682"/>
              <a:gd name="connsiteY3" fmla="*/ 1565491 h 1565491"/>
              <a:gd name="connsiteX4" fmla="*/ 6670682 w 6670682"/>
              <a:gd name="connsiteY4" fmla="*/ 0 h 1565491"/>
              <a:gd name="connsiteX5" fmla="*/ 6144370 w 6670682"/>
              <a:gd name="connsiteY5" fmla="*/ 0 h 1565491"/>
              <a:gd name="connsiteX6" fmla="*/ 526312 w 6670682"/>
              <a:gd name="connsiteY6" fmla="*/ 0 h 1565491"/>
              <a:gd name="connsiteX7" fmla="*/ 0 w 6670682"/>
              <a:gd name="connsiteY7" fmla="*/ 0 h 156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70682" h="1565491">
                <a:moveTo>
                  <a:pt x="0" y="1565491"/>
                </a:moveTo>
                <a:lnTo>
                  <a:pt x="526312" y="1565491"/>
                </a:lnTo>
                <a:lnTo>
                  <a:pt x="5419344" y="1565491"/>
                </a:lnTo>
                <a:lnTo>
                  <a:pt x="5945656" y="1565491"/>
                </a:lnTo>
                <a:lnTo>
                  <a:pt x="6670682" y="0"/>
                </a:lnTo>
                <a:lnTo>
                  <a:pt x="6144370" y="0"/>
                </a:lnTo>
                <a:lnTo>
                  <a:pt x="526312"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AutoShape 2" descr="Logo">
            <a:extLst>
              <a:ext uri="{FF2B5EF4-FFF2-40B4-BE49-F238E27FC236}">
                <a16:creationId xmlns="" xmlns:a16="http://schemas.microsoft.com/office/drawing/2014/main" id="{D7E56E6E-71E1-442D-8C98-541E3CD59E3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extBox 11">
            <a:extLst>
              <a:ext uri="{FF2B5EF4-FFF2-40B4-BE49-F238E27FC236}">
                <a16:creationId xmlns="" xmlns:a16="http://schemas.microsoft.com/office/drawing/2014/main" id="{719BAA41-FA54-451C-B622-EA16B60BDA0A}"/>
              </a:ext>
            </a:extLst>
          </p:cNvPr>
          <p:cNvSpPr txBox="1"/>
          <p:nvPr/>
        </p:nvSpPr>
        <p:spPr>
          <a:xfrm>
            <a:off x="9296400" y="6581002"/>
            <a:ext cx="1316720" cy="276999"/>
          </a:xfrm>
          <a:prstGeom prst="rect">
            <a:avLst/>
          </a:prstGeom>
          <a:noFill/>
        </p:spPr>
        <p:txBody>
          <a:bodyPr wrap="square">
            <a:spAutoFit/>
          </a:bodyPr>
          <a:lstStyle/>
          <a:p>
            <a:r>
              <a:rPr lang="en-US" sz="1200" dirty="0">
                <a:solidFill>
                  <a:srgbClr val="303030"/>
                </a:solidFill>
                <a:latin typeface="Arial" panose="020B0604020202020204" pitchFamily="34" charset="0"/>
              </a:rPr>
              <a:t>VN-XBR-00391</a:t>
            </a:r>
            <a:endParaRPr lang="en-US" sz="1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Giai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đoạn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gây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mê</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và</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phẫu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thuật</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92500" lnSpcReduction="20000"/>
          </a:bodyPr>
          <a:lstStyle/>
          <a:p>
            <a:r>
              <a:rPr lang="en-US" b="1" dirty="0" err="1">
                <a:latin typeface="Arial" panose="020B0604020202020204" pitchFamily="34" charset="0"/>
                <a:cs typeface="Arial" panose="020B0604020202020204" pitchFamily="34" charset="0"/>
              </a:rPr>
              <a:t>Kháng</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sinh</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dự</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phòng</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và</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chuẩn</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bị</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vệ</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sinh</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da</a:t>
            </a:r>
            <a:endParaRPr lang="en-US" b="1" dirty="0">
              <a:latin typeface="Arial" panose="020B0604020202020204" pitchFamily="34" charset="0"/>
              <a:cs typeface="Arial" panose="020B0604020202020204" pitchFamily="34" charset="0"/>
            </a:endParaRPr>
          </a:p>
          <a:p>
            <a:r>
              <a:rPr lang="en-US" b="1" dirty="0">
                <a:solidFill>
                  <a:srgbClr val="FF0000"/>
                </a:solidFill>
                <a:latin typeface="Arial" panose="020B0604020202020204" pitchFamily="34" charset="0"/>
                <a:cs typeface="Arial" panose="020B0604020202020204" pitchFamily="34" charset="0"/>
              </a:rPr>
              <a:t>Protocol </a:t>
            </a:r>
            <a:r>
              <a:rPr lang="en-US" b="1" dirty="0" err="1">
                <a:solidFill>
                  <a:srgbClr val="FF0000"/>
                </a:solidFill>
                <a:latin typeface="Arial" panose="020B0604020202020204" pitchFamily="34" charset="0"/>
                <a:cs typeface="Arial" panose="020B0604020202020204" pitchFamily="34" charset="0"/>
              </a:rPr>
              <a:t>gây</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mê</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chuẩn</a:t>
            </a:r>
            <a:endParaRPr lang="en-US" b="1" dirty="0">
              <a:solidFill>
                <a:srgbClr val="FF0000"/>
              </a:solidFill>
              <a:latin typeface="Arial" panose="020B0604020202020204" pitchFamily="34" charset="0"/>
              <a:cs typeface="Arial" panose="020B0604020202020204" pitchFamily="34" charset="0"/>
            </a:endParaRPr>
          </a:p>
          <a:p>
            <a:r>
              <a:rPr lang="en-US" b="1" dirty="0" err="1">
                <a:latin typeface="Arial" panose="020B0604020202020204" pitchFamily="34" charset="0"/>
                <a:cs typeface="Arial" panose="020B0604020202020204" pitchFamily="34" charset="0"/>
              </a:rPr>
              <a:t>Dự</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phòng</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nôn</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ói</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bằng</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đa</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mô</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thức</a:t>
            </a:r>
            <a:endParaRPr lang="en-US" b="1" dirty="0">
              <a:latin typeface="Arial" panose="020B0604020202020204" pitchFamily="34" charset="0"/>
              <a:cs typeface="Arial" panose="020B0604020202020204" pitchFamily="34" charset="0"/>
            </a:endParaRPr>
          </a:p>
          <a:p>
            <a:r>
              <a:rPr lang="en-US" b="1" dirty="0" err="1">
                <a:latin typeface="Arial" panose="020B0604020202020204" pitchFamily="34" charset="0"/>
                <a:cs typeface="Arial" panose="020B0604020202020204" pitchFamily="34" charset="0"/>
              </a:rPr>
              <a:t>Phẫu</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thuật</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nội</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soi</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và</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những</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thay</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đổi</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phẫu</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thuật</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phải</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lượng</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giá</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trước</a:t>
            </a:r>
            <a:r>
              <a:rPr lang="en-US" b="1" dirty="0">
                <a:latin typeface="Arial" panose="020B0604020202020204" pitchFamily="34" charset="0"/>
                <a:cs typeface="Arial" panose="020B0604020202020204" pitchFamily="34" charset="0"/>
              </a:rPr>
              <a:t> ( </a:t>
            </a:r>
            <a:r>
              <a:rPr lang="en-US" b="1" dirty="0" err="1">
                <a:latin typeface="Arial" panose="020B0604020202020204" pitchFamily="34" charset="0"/>
                <a:cs typeface="Arial" panose="020B0604020202020204" pitchFamily="34" charset="0"/>
              </a:rPr>
              <a:t>nếu</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có</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thể</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được</a:t>
            </a:r>
            <a:r>
              <a:rPr lang="en-US" b="1" dirty="0">
                <a:latin typeface="Arial" panose="020B0604020202020204" pitchFamily="34" charset="0"/>
                <a:cs typeface="Arial" panose="020B0604020202020204" pitchFamily="34" charset="0"/>
              </a:rPr>
              <a:t>)</a:t>
            </a:r>
          </a:p>
          <a:p>
            <a:r>
              <a:rPr lang="en-US" b="1" dirty="0" err="1">
                <a:latin typeface="Arial" panose="020B0604020202020204" pitchFamily="34" charset="0"/>
                <a:cs typeface="Arial" panose="020B0604020202020204" pitchFamily="34" charset="0"/>
              </a:rPr>
              <a:t>Duy</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trì</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sonde</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dạ</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dày</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không</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nên</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thường</a:t>
            </a:r>
            <a:r>
              <a:rPr lang="en-US" b="1" dirty="0">
                <a:latin typeface="Arial" panose="020B0604020202020204" pitchFamily="34" charset="0"/>
                <a:cs typeface="Arial" panose="020B0604020202020204" pitchFamily="34" charset="0"/>
              </a:rPr>
              <a:t> qui (</a:t>
            </a:r>
            <a:r>
              <a:rPr lang="en-US" b="1" dirty="0" err="1">
                <a:latin typeface="Arial" panose="020B0604020202020204" pitchFamily="34" charset="0"/>
                <a:cs typeface="Arial" panose="020B0604020202020204" pitchFamily="34" charset="0"/>
              </a:rPr>
              <a:t>nên</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rút</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khi</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kết</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thúc</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phẫu</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thuật</a:t>
            </a:r>
            <a:r>
              <a:rPr lang="en-US" b="1" dirty="0">
                <a:latin typeface="Arial" panose="020B0604020202020204" pitchFamily="34" charset="0"/>
                <a:cs typeface="Arial" panose="020B0604020202020204" pitchFamily="34" charset="0"/>
              </a:rPr>
              <a:t>)</a:t>
            </a:r>
          </a:p>
          <a:p>
            <a:r>
              <a:rPr lang="en-US" b="1" dirty="0" err="1">
                <a:solidFill>
                  <a:srgbClr val="FF0000"/>
                </a:solidFill>
                <a:latin typeface="Arial" panose="020B0604020202020204" pitchFamily="34" charset="0"/>
                <a:cs typeface="Arial" panose="020B0604020202020204" pitchFamily="34" charset="0"/>
              </a:rPr>
              <a:t>Dự</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phòng</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hạ</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thân</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nhiệt</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chu</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phẫu</a:t>
            </a:r>
            <a:endParaRPr lang="en-US" b="1" dirty="0">
              <a:solidFill>
                <a:srgbClr val="FF0000"/>
              </a:solidFill>
              <a:latin typeface="Arial" panose="020B0604020202020204" pitchFamily="34" charset="0"/>
              <a:cs typeface="Arial" panose="020B0604020202020204" pitchFamily="34" charset="0"/>
            </a:endParaRPr>
          </a:p>
          <a:p>
            <a:r>
              <a:rPr lang="en-US" b="1" dirty="0" err="1">
                <a:solidFill>
                  <a:srgbClr val="FF0000"/>
                </a:solidFill>
                <a:latin typeface="Arial" panose="020B0604020202020204" pitchFamily="34" charset="0"/>
                <a:cs typeface="Arial" panose="020B0604020202020204" pitchFamily="34" charset="0"/>
              </a:rPr>
              <a:t>Tối</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ưu</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hóa</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bù</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dịch</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chu</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phẫu</a:t>
            </a:r>
            <a:endParaRPr lang="en-US" b="1" dirty="0">
              <a:solidFill>
                <a:srgbClr val="FF0000"/>
              </a:solidFill>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pPr>
              <a:buNone/>
            </a:pPr>
            <a:r>
              <a:rPr lang="en-US" sz="1600" dirty="0">
                <a:latin typeface="Arial" panose="020B0604020202020204" pitchFamily="34" charset="0"/>
                <a:cs typeface="Arial" panose="020B0604020202020204" pitchFamily="34" charset="0"/>
              </a:rPr>
              <a:t>                                                                                                   World J </a:t>
            </a:r>
            <a:r>
              <a:rPr lang="en-US" sz="1600" dirty="0" err="1">
                <a:latin typeface="Arial" panose="020B0604020202020204" pitchFamily="34" charset="0"/>
                <a:cs typeface="Arial" panose="020B0604020202020204" pitchFamily="34" charset="0"/>
              </a:rPr>
              <a:t>Surg</a:t>
            </a:r>
            <a:r>
              <a:rPr lang="en-US" sz="1600" dirty="0">
                <a:latin typeface="Arial" panose="020B0604020202020204" pitchFamily="34" charset="0"/>
                <a:cs typeface="Arial" panose="020B0604020202020204" pitchFamily="34" charset="0"/>
              </a:rPr>
              <a:t> 2013;37:259-84</a:t>
            </a:r>
          </a:p>
        </p:txBody>
      </p:sp>
    </p:spTree>
    <p:extLst>
      <p:ext uri="{BB962C8B-B14F-4D97-AF65-F5344CB8AC3E}">
        <p14:creationId xmlns:p14="http://schemas.microsoft.com/office/powerpoint/2010/main" val="27675610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Chăm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sóc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sau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mổ</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981200" y="1600200"/>
            <a:ext cx="8229600" cy="4724400"/>
          </a:xfrm>
        </p:spPr>
        <p:txBody>
          <a:bodyPr>
            <a:normAutofit lnSpcReduction="10000"/>
          </a:bodyPr>
          <a:lstStyle/>
          <a:p>
            <a:r>
              <a:rPr lang="en-US" b="1" dirty="0" err="1">
                <a:latin typeface="Arial" panose="020B0604020202020204" pitchFamily="34" charset="0"/>
                <a:cs typeface="Arial" panose="020B0604020202020204" pitchFamily="34" charset="0"/>
              </a:rPr>
              <a:t>Dẫn</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lưu</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đường</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tiểu</a:t>
            </a:r>
            <a:r>
              <a:rPr lang="en-US" b="1" dirty="0">
                <a:latin typeface="Arial" panose="020B0604020202020204" pitchFamily="34" charset="0"/>
                <a:cs typeface="Arial" panose="020B0604020202020204" pitchFamily="34" charset="0"/>
              </a:rPr>
              <a:t> ( </a:t>
            </a:r>
            <a:r>
              <a:rPr lang="en-US" b="1" dirty="0" err="1">
                <a:latin typeface="Arial" panose="020B0604020202020204" pitchFamily="34" charset="0"/>
                <a:cs typeface="Arial" panose="020B0604020202020204" pitchFamily="34" charset="0"/>
              </a:rPr>
              <a:t>giới</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hạn</a:t>
            </a:r>
            <a:r>
              <a:rPr lang="en-US" b="1" dirty="0">
                <a:latin typeface="Arial" panose="020B0604020202020204" pitchFamily="34" charset="0"/>
                <a:cs typeface="Arial" panose="020B0604020202020204" pitchFamily="34" charset="0"/>
              </a:rPr>
              <a:t> 1-2 </a:t>
            </a:r>
            <a:r>
              <a:rPr lang="en-US" b="1" dirty="0" err="1">
                <a:latin typeface="Arial" panose="020B0604020202020204" pitchFamily="34" charset="0"/>
                <a:cs typeface="Arial" panose="020B0604020202020204" pitchFamily="34" charset="0"/>
              </a:rPr>
              <a:t>ngày</a:t>
            </a:r>
            <a:r>
              <a:rPr lang="en-US" b="1" dirty="0">
                <a:latin typeface="Arial" panose="020B0604020202020204" pitchFamily="34" charset="0"/>
                <a:cs typeface="Arial" panose="020B0604020202020204" pitchFamily="34" charset="0"/>
              </a:rPr>
              <a:t>)</a:t>
            </a:r>
          </a:p>
          <a:p>
            <a:r>
              <a:rPr lang="en-US" b="1" dirty="0" err="1">
                <a:latin typeface="Arial" panose="020B0604020202020204" pitchFamily="34" charset="0"/>
                <a:cs typeface="Arial" panose="020B0604020202020204" pitchFamily="34" charset="0"/>
              </a:rPr>
              <a:t>Dự</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phòng</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tắc</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ruột</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sau</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mổ</a:t>
            </a:r>
            <a:endParaRPr lang="en-US" b="1" dirty="0">
              <a:latin typeface="Arial" panose="020B0604020202020204" pitchFamily="34" charset="0"/>
              <a:cs typeface="Arial" panose="020B0604020202020204" pitchFamily="34" charset="0"/>
            </a:endParaRPr>
          </a:p>
          <a:p>
            <a:r>
              <a:rPr lang="en-US" b="1" dirty="0" err="1">
                <a:solidFill>
                  <a:srgbClr val="FF0000"/>
                </a:solidFill>
                <a:latin typeface="Arial" panose="020B0604020202020204" pitchFamily="34" charset="0"/>
                <a:cs typeface="Arial" panose="020B0604020202020204" pitchFamily="34" charset="0"/>
              </a:rPr>
              <a:t>Giảm</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đau</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đa</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mô</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thức</a:t>
            </a:r>
            <a:r>
              <a:rPr lang="en-US" b="1" dirty="0">
                <a:solidFill>
                  <a:srgbClr val="FF0000"/>
                </a:solidFill>
                <a:latin typeface="Arial" panose="020B0604020202020204" pitchFamily="34" charset="0"/>
                <a:cs typeface="Arial" panose="020B0604020202020204" pitchFamily="34" charset="0"/>
              </a:rPr>
              <a:t> – </a:t>
            </a:r>
            <a:r>
              <a:rPr lang="en-US" b="1" dirty="0" err="1">
                <a:solidFill>
                  <a:srgbClr val="FF0000"/>
                </a:solidFill>
                <a:latin typeface="Arial" panose="020B0604020202020204" pitchFamily="34" charset="0"/>
                <a:cs typeface="Arial" panose="020B0604020202020204" pitchFamily="34" charset="0"/>
              </a:rPr>
              <a:t>giảm</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dùng</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Opioids</a:t>
            </a:r>
            <a:endParaRPr lang="en-US" b="1" dirty="0">
              <a:solidFill>
                <a:srgbClr val="FF0000"/>
              </a:solidFill>
              <a:latin typeface="Arial" panose="020B0604020202020204" pitchFamily="34" charset="0"/>
              <a:cs typeface="Arial" panose="020B0604020202020204" pitchFamily="34" charset="0"/>
            </a:endParaRPr>
          </a:p>
          <a:p>
            <a:r>
              <a:rPr lang="en-US" b="1" dirty="0" err="1">
                <a:latin typeface="Arial" panose="020B0604020202020204" pitchFamily="34" charset="0"/>
                <a:cs typeface="Arial" panose="020B0604020202020204" pitchFamily="34" charset="0"/>
              </a:rPr>
              <a:t>Chăm</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sóc</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dinh</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dưỡng</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chu</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phẫu</a:t>
            </a:r>
            <a:endParaRPr lang="en-US" b="1" dirty="0">
              <a:latin typeface="Arial" panose="020B0604020202020204" pitchFamily="34" charset="0"/>
              <a:cs typeface="Arial" panose="020B0604020202020204" pitchFamily="34" charset="0"/>
            </a:endParaRPr>
          </a:p>
          <a:p>
            <a:r>
              <a:rPr lang="en-US" b="1" dirty="0" err="1">
                <a:latin typeface="Arial" panose="020B0604020202020204" pitchFamily="34" charset="0"/>
                <a:cs typeface="Arial" panose="020B0604020202020204" pitchFamily="34" charset="0"/>
              </a:rPr>
              <a:t>Kiểm</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soát</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đường</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huyết</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chu</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phẫu</a:t>
            </a:r>
            <a:endParaRPr lang="en-US" b="1" dirty="0">
              <a:latin typeface="Arial" panose="020B0604020202020204" pitchFamily="34" charset="0"/>
              <a:cs typeface="Arial" panose="020B0604020202020204" pitchFamily="34" charset="0"/>
            </a:endParaRPr>
          </a:p>
          <a:p>
            <a:r>
              <a:rPr lang="en-US" b="1" dirty="0" err="1">
                <a:solidFill>
                  <a:srgbClr val="FF0000"/>
                </a:solidFill>
                <a:latin typeface="Arial" panose="020B0604020202020204" pitchFamily="34" charset="0"/>
                <a:cs typeface="Arial" panose="020B0604020202020204" pitchFamily="34" charset="0"/>
              </a:rPr>
              <a:t>Vận</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động</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sớm</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sau</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mổ</a:t>
            </a:r>
            <a:endParaRPr lang="en-US" b="1" dirty="0">
              <a:solidFill>
                <a:srgbClr val="FF0000"/>
              </a:solidFill>
              <a:latin typeface="Arial" panose="020B0604020202020204" pitchFamily="34" charset="0"/>
              <a:cs typeface="Arial" panose="020B0604020202020204" pitchFamily="34" charset="0"/>
            </a:endParaRPr>
          </a:p>
          <a:p>
            <a:pPr>
              <a:buNone/>
            </a:pPr>
            <a:r>
              <a:rPr lang="en-US" b="1" dirty="0"/>
              <a:t> </a:t>
            </a:r>
          </a:p>
          <a:p>
            <a:pPr>
              <a:buNone/>
            </a:pPr>
            <a:r>
              <a:rPr lang="en-US" sz="1400" b="1" dirty="0"/>
              <a:t>                                                                                                                 World J </a:t>
            </a:r>
            <a:r>
              <a:rPr lang="en-US" sz="1400" b="1" dirty="0" err="1"/>
              <a:t>Surg</a:t>
            </a:r>
            <a:r>
              <a:rPr lang="en-US" sz="1400" b="1" dirty="0"/>
              <a:t> 2013;37:259-84</a:t>
            </a:r>
            <a:endParaRPr lang="en-US" sz="1400" dirty="0"/>
          </a:p>
        </p:txBody>
      </p:sp>
    </p:spTree>
    <p:extLst>
      <p:ext uri="{BB962C8B-B14F-4D97-AF65-F5344CB8AC3E}">
        <p14:creationId xmlns:p14="http://schemas.microsoft.com/office/powerpoint/2010/main" val="24977883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Lợi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ích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của</a:t>
            </a:r>
            <a:r>
              <a:rPr lang="en-US" dirty="0">
                <a:latin typeface="Arial" panose="020B0604020202020204" pitchFamily="34" charset="0"/>
                <a:cs typeface="Arial" panose="020B0604020202020204" pitchFamily="34" charset="0"/>
              </a:rPr>
              <a:t> ERAS</a:t>
            </a:r>
          </a:p>
        </p:txBody>
      </p:sp>
      <p:sp>
        <p:nvSpPr>
          <p:cNvPr id="3" name="Content Placeholder 2"/>
          <p:cNvSpPr>
            <a:spLocks noGrp="1"/>
          </p:cNvSpPr>
          <p:nvPr>
            <p:ph idx="1"/>
          </p:nvPr>
        </p:nvSpPr>
        <p:spPr>
          <a:xfrm>
            <a:off x="1752600" y="1295400"/>
            <a:ext cx="8686800" cy="5257800"/>
          </a:xfrm>
          <a:solidFill>
            <a:schemeClr val="accent1">
              <a:lumMod val="20000"/>
              <a:lumOff val="80000"/>
            </a:schemeClr>
          </a:solidFill>
          <a:ln>
            <a:solidFill>
              <a:schemeClr val="accent1">
                <a:lumMod val="20000"/>
                <a:lumOff val="80000"/>
              </a:schemeClr>
            </a:solidFill>
          </a:ln>
          <a:effectLst>
            <a:outerShdw blurRad="50800" dist="38100" dir="8100000" algn="tr" rotWithShape="0">
              <a:prstClr val="black">
                <a:alpha val="40000"/>
              </a:prstClr>
            </a:outerShdw>
          </a:effectLst>
        </p:spPr>
        <p:txBody>
          <a:bodyPr>
            <a:normAutofit fontScale="47500" lnSpcReduction="20000"/>
          </a:bodyPr>
          <a:lstStyle/>
          <a:p>
            <a:pPr>
              <a:lnSpc>
                <a:spcPct val="170000"/>
              </a:lnSpc>
            </a:pPr>
            <a:r>
              <a:rPr lang="en-US" sz="4500" b="1" dirty="0" err="1">
                <a:latin typeface="Arial" panose="020B0604020202020204" pitchFamily="34" charset="0"/>
                <a:cs typeface="Arial" panose="020B0604020202020204" pitchFamily="34" charset="0"/>
              </a:rPr>
              <a:t>Nhiều</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nghiên</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cứu</a:t>
            </a:r>
            <a:r>
              <a:rPr lang="en-US" sz="4500" b="1" dirty="0">
                <a:latin typeface="Arial" panose="020B0604020202020204" pitchFamily="34" charset="0"/>
                <a:cs typeface="Arial" panose="020B0604020202020204" pitchFamily="34" charset="0"/>
              </a:rPr>
              <a:t> meta-analyses  </a:t>
            </a:r>
            <a:r>
              <a:rPr lang="en-US" sz="4500" b="1" dirty="0" err="1">
                <a:latin typeface="Arial" panose="020B0604020202020204" pitchFamily="34" charset="0"/>
                <a:cs typeface="Arial" panose="020B0604020202020204" pitchFamily="34" charset="0"/>
              </a:rPr>
              <a:t>của</a:t>
            </a:r>
            <a:r>
              <a:rPr lang="en-US" sz="4500" b="1" dirty="0">
                <a:latin typeface="Arial" panose="020B0604020202020204" pitchFamily="34" charset="0"/>
                <a:cs typeface="Arial" panose="020B0604020202020204" pitchFamily="34" charset="0"/>
              </a:rPr>
              <a:t> RCTs </a:t>
            </a:r>
            <a:r>
              <a:rPr lang="en-US" sz="4500" b="1" dirty="0" err="1">
                <a:latin typeface="Arial" panose="020B0604020202020204" pitchFamily="34" charset="0"/>
                <a:cs typeface="Arial" panose="020B0604020202020204" pitchFamily="34" charset="0"/>
              </a:rPr>
              <a:t>nhân</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thấy</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khi</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thực</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hiện</a:t>
            </a:r>
            <a:r>
              <a:rPr lang="en-US" sz="4500" b="1" dirty="0">
                <a:latin typeface="Arial" panose="020B0604020202020204" pitchFamily="34" charset="0"/>
                <a:cs typeface="Arial" panose="020B0604020202020204" pitchFamily="34" charset="0"/>
              </a:rPr>
              <a:t>  ERAS ( so </a:t>
            </a:r>
            <a:r>
              <a:rPr lang="en-US" sz="4500" b="1" dirty="0" err="1">
                <a:latin typeface="Arial" panose="020B0604020202020204" pitchFamily="34" charset="0"/>
                <a:cs typeface="Arial" panose="020B0604020202020204" pitchFamily="34" charset="0"/>
              </a:rPr>
              <a:t>với</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chăm</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sóc</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truyền</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thống</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sẽ</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đem</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lại</a:t>
            </a:r>
            <a:r>
              <a:rPr lang="en-US" sz="4500" b="1" dirty="0">
                <a:latin typeface="Arial" panose="020B0604020202020204" pitchFamily="34" charset="0"/>
                <a:cs typeface="Arial" panose="020B0604020202020204" pitchFamily="34" charset="0"/>
              </a:rPr>
              <a:t>:</a:t>
            </a:r>
          </a:p>
          <a:p>
            <a:pPr>
              <a:lnSpc>
                <a:spcPct val="170000"/>
              </a:lnSpc>
              <a:buFontTx/>
              <a:buChar char="-"/>
            </a:pPr>
            <a:r>
              <a:rPr lang="en-US" sz="4500" dirty="0">
                <a:latin typeface="Arial" panose="020B0604020202020204" pitchFamily="34" charset="0"/>
                <a:cs typeface="Arial" panose="020B0604020202020204" pitchFamily="34" charset="0"/>
              </a:rPr>
              <a:t>↓</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thời</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gian</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nằm</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viện</a:t>
            </a:r>
            <a:endParaRPr lang="en-US" sz="4500" b="1" dirty="0">
              <a:latin typeface="Arial" panose="020B0604020202020204" pitchFamily="34" charset="0"/>
              <a:cs typeface="Arial" panose="020B0604020202020204" pitchFamily="34" charset="0"/>
            </a:endParaRPr>
          </a:p>
          <a:p>
            <a:pPr>
              <a:lnSpc>
                <a:spcPct val="170000"/>
              </a:lnSpc>
              <a:buFontTx/>
              <a:buChar char="-"/>
            </a:pPr>
            <a:r>
              <a:rPr lang="en-US" sz="4500" dirty="0">
                <a:latin typeface="Arial" panose="020B0604020202020204" pitchFamily="34" charset="0"/>
                <a:cs typeface="Arial" panose="020B0604020202020204" pitchFamily="34" charset="0"/>
              </a:rPr>
              <a:t>↓</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Tỷ</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lệ</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biến</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chứng</a:t>
            </a:r>
            <a:endParaRPr lang="en-US" sz="4500" b="1" dirty="0">
              <a:latin typeface="Arial" panose="020B0604020202020204" pitchFamily="34" charset="0"/>
              <a:cs typeface="Arial" panose="020B0604020202020204" pitchFamily="34" charset="0"/>
            </a:endParaRPr>
          </a:p>
          <a:p>
            <a:pPr>
              <a:lnSpc>
                <a:spcPct val="170000"/>
              </a:lnSpc>
              <a:buFontTx/>
              <a:buChar char="-"/>
            </a:pPr>
            <a:r>
              <a:rPr lang="en-US" sz="4500" dirty="0">
                <a:latin typeface="Arial" panose="020B0604020202020204" pitchFamily="34" charset="0"/>
                <a:cs typeface="Arial" panose="020B0604020202020204" pitchFamily="34" charset="0"/>
              </a:rPr>
              <a:t>↓</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Tỷ</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lệ</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nhiễm</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trùng</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đường</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niệu</a:t>
            </a:r>
            <a:endParaRPr lang="en-US" sz="4500" b="1" dirty="0">
              <a:latin typeface="Arial" panose="020B0604020202020204" pitchFamily="34" charset="0"/>
              <a:cs typeface="Arial" panose="020B0604020202020204" pitchFamily="34" charset="0"/>
            </a:endParaRPr>
          </a:p>
          <a:p>
            <a:pPr>
              <a:lnSpc>
                <a:spcPct val="170000"/>
              </a:lnSpc>
              <a:buFontTx/>
              <a:buChar char="-"/>
            </a:pPr>
            <a:r>
              <a:rPr lang="en-US" sz="4500" dirty="0">
                <a:latin typeface="Arial" panose="020B0604020202020204" pitchFamily="34" charset="0"/>
                <a:cs typeface="Arial" panose="020B0604020202020204" pitchFamily="34" charset="0"/>
              </a:rPr>
              <a:t>↓</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biến</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chứng</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hô</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hấp</a:t>
            </a:r>
            <a:endParaRPr lang="en-US" sz="4500" b="1" dirty="0">
              <a:latin typeface="Arial" panose="020B0604020202020204" pitchFamily="34" charset="0"/>
              <a:cs typeface="Arial" panose="020B0604020202020204" pitchFamily="34" charset="0"/>
            </a:endParaRPr>
          </a:p>
          <a:p>
            <a:pPr>
              <a:lnSpc>
                <a:spcPct val="170000"/>
              </a:lnSpc>
              <a:buFontTx/>
              <a:buChar char="-"/>
            </a:pPr>
            <a:r>
              <a:rPr lang="en-US" sz="4500"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biến</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chứng</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tim</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mạch</a:t>
            </a:r>
            <a:endParaRPr lang="en-US" sz="4500" b="1" dirty="0">
              <a:latin typeface="Arial" panose="020B0604020202020204" pitchFamily="34" charset="0"/>
              <a:cs typeface="Arial" panose="020B0604020202020204" pitchFamily="34" charset="0"/>
            </a:endParaRPr>
          </a:p>
          <a:p>
            <a:pPr>
              <a:lnSpc>
                <a:spcPct val="170000"/>
              </a:lnSpc>
              <a:buFontTx/>
              <a:buChar char="-"/>
            </a:pP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Không</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có</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sự</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khác</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biệt</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về</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tỷ</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lệ</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tử</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vong</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và</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tỷ</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lệ</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tái</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nhập</a:t>
            </a:r>
            <a:r>
              <a:rPr lang="en-US" sz="4500" b="1" dirty="0">
                <a:latin typeface="Arial" panose="020B0604020202020204" pitchFamily="34" charset="0"/>
                <a:cs typeface="Arial" panose="020B0604020202020204" pitchFamily="34" charset="0"/>
              </a:rPr>
              <a:t> </a:t>
            </a:r>
            <a:r>
              <a:rPr lang="en-US" sz="4500" b="1" dirty="0" err="1">
                <a:latin typeface="Arial" panose="020B0604020202020204" pitchFamily="34" charset="0"/>
                <a:cs typeface="Arial" panose="020B0604020202020204" pitchFamily="34" charset="0"/>
              </a:rPr>
              <a:t>viện</a:t>
            </a:r>
            <a:endParaRPr lang="en-US" sz="4500" b="1" dirty="0">
              <a:latin typeface="Arial" panose="020B0604020202020204" pitchFamily="34" charset="0"/>
              <a:cs typeface="Arial" panose="020B0604020202020204" pitchFamily="34" charset="0"/>
            </a:endParaRPr>
          </a:p>
          <a:p>
            <a:pPr>
              <a:lnSpc>
                <a:spcPct val="170000"/>
              </a:lnSpc>
              <a:buNone/>
            </a:pPr>
            <a:endParaRPr lang="nn-NO" sz="1800" b="1" dirty="0"/>
          </a:p>
          <a:p>
            <a:pPr algn="r">
              <a:lnSpc>
                <a:spcPct val="170000"/>
              </a:lnSpc>
              <a:buNone/>
            </a:pPr>
            <a:r>
              <a:rPr lang="nn-NO" sz="1800" b="1" dirty="0"/>
              <a:t>                                                                                 Cochrane Data Syst Rev 2011: CD007635</a:t>
            </a:r>
          </a:p>
          <a:p>
            <a:pPr algn="r">
              <a:lnSpc>
                <a:spcPct val="170000"/>
              </a:lnSpc>
              <a:buNone/>
            </a:pPr>
            <a:r>
              <a:rPr lang="en-US" sz="1800" b="1" dirty="0"/>
              <a:t>                                                                                 World J </a:t>
            </a:r>
            <a:r>
              <a:rPr lang="en-US" sz="1800" b="1" dirty="0" err="1"/>
              <a:t>Surg</a:t>
            </a:r>
            <a:r>
              <a:rPr lang="en-US" sz="1800" b="1" dirty="0"/>
              <a:t> 2014;38:1531-41</a:t>
            </a:r>
          </a:p>
          <a:p>
            <a:pPr algn="r">
              <a:lnSpc>
                <a:spcPct val="170000"/>
              </a:lnSpc>
              <a:buNone/>
            </a:pPr>
            <a:r>
              <a:rPr lang="en-US" sz="1800" b="1" dirty="0"/>
              <a:t>                                                                                 Int J Colorectal Dis 2012;27:1549-54</a:t>
            </a:r>
            <a:endParaRPr lang="en-US" sz="1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3" cstate="print"/>
          <a:stretch>
            <a:fillRect/>
          </a:stretch>
        </p:blipFill>
        <p:spPr>
          <a:xfrm>
            <a:off x="1638301" y="114301"/>
            <a:ext cx="8953501" cy="6649000"/>
          </a:xfrm>
          <a:prstGeom prst="rect">
            <a:avLst/>
          </a:prstGeom>
        </p:spPr>
      </p:pic>
      <p:sp>
        <p:nvSpPr>
          <p:cNvPr id="5" name="Rectangle 4"/>
          <p:cNvSpPr/>
          <p:nvPr/>
        </p:nvSpPr>
        <p:spPr>
          <a:xfrm>
            <a:off x="1638301" y="4827494"/>
            <a:ext cx="8953501" cy="86061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a:endParaRPr>
          </a:p>
        </p:txBody>
      </p:sp>
    </p:spTree>
    <p:extLst>
      <p:ext uri="{BB962C8B-B14F-4D97-AF65-F5344CB8AC3E}">
        <p14:creationId xmlns:p14="http://schemas.microsoft.com/office/powerpoint/2010/main" val="2728747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19300" y="0"/>
            <a:ext cx="8229600" cy="715962"/>
          </a:xfrm>
        </p:spPr>
        <p:txBody>
          <a:bodyPr>
            <a:normAutofit/>
          </a:bodyPr>
          <a:lstStyle/>
          <a:p>
            <a:r>
              <a:rPr lang="en-US" sz="3600" dirty="0" err="1"/>
              <a:t>Vai</a:t>
            </a:r>
            <a:r>
              <a:rPr lang="en-US" sz="3600" dirty="0"/>
              <a:t> </a:t>
            </a:r>
            <a:r>
              <a:rPr lang="en-US" sz="3600" dirty="0" err="1"/>
              <a:t>trò</a:t>
            </a:r>
            <a:r>
              <a:rPr lang="en-US" sz="3600" dirty="0"/>
              <a:t> </a:t>
            </a:r>
            <a:r>
              <a:rPr lang="en-US" sz="3600" dirty="0" err="1"/>
              <a:t>của</a:t>
            </a:r>
            <a:r>
              <a:rPr lang="en-US" sz="3600" dirty="0"/>
              <a:t> </a:t>
            </a:r>
            <a:r>
              <a:rPr lang="en-US" sz="3600" dirty="0" err="1"/>
              <a:t>gây</a:t>
            </a:r>
            <a:r>
              <a:rPr lang="en-US" sz="3600" dirty="0"/>
              <a:t> </a:t>
            </a:r>
            <a:r>
              <a:rPr lang="en-US" sz="3600" dirty="0" err="1"/>
              <a:t>mê</a:t>
            </a:r>
            <a:r>
              <a:rPr lang="en-US" sz="3600" dirty="0"/>
              <a:t> </a:t>
            </a:r>
            <a:r>
              <a:rPr lang="en-US" sz="3600" dirty="0" err="1"/>
              <a:t>hồi</a:t>
            </a:r>
            <a:r>
              <a:rPr lang="en-US" sz="3600" dirty="0"/>
              <a:t> </a:t>
            </a:r>
            <a:r>
              <a:rPr lang="en-US" sz="3600" dirty="0" err="1"/>
              <a:t>sức</a:t>
            </a:r>
            <a:endParaRPr lang="en-US" sz="3600" dirty="0"/>
          </a:p>
        </p:txBody>
      </p:sp>
      <p:pic>
        <p:nvPicPr>
          <p:cNvPr id="3" name="Picture 2"/>
          <p:cNvPicPr>
            <a:picLocks noChangeAspect="1"/>
          </p:cNvPicPr>
          <p:nvPr/>
        </p:nvPicPr>
        <p:blipFill>
          <a:blip r:embed="rId3" cstate="print"/>
          <a:stretch>
            <a:fillRect/>
          </a:stretch>
        </p:blipFill>
        <p:spPr>
          <a:xfrm>
            <a:off x="2095500" y="914400"/>
            <a:ext cx="8153400" cy="5802046"/>
          </a:xfrm>
          <a:prstGeom prst="rect">
            <a:avLst/>
          </a:prstGeom>
          <a:ln>
            <a:noFill/>
          </a:ln>
          <a:effectLst>
            <a:outerShdw blurRad="292100" dist="139700" dir="2700000" sx="98000" sy="98000" algn="tl" rotWithShape="0">
              <a:srgbClr val="333333">
                <a:alpha val="65000"/>
              </a:srgbClr>
            </a:outerShdw>
          </a:effectLst>
        </p:spPr>
      </p:pic>
    </p:spTree>
    <p:extLst>
      <p:ext uri="{BB962C8B-B14F-4D97-AF65-F5344CB8AC3E}">
        <p14:creationId xmlns:p14="http://schemas.microsoft.com/office/powerpoint/2010/main" val="26406657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57400" y="365126"/>
            <a:ext cx="7981951" cy="1325563"/>
          </a:xfrm>
        </p:spPr>
        <p:txBody>
          <a:bodyPr>
            <a:normAutofit/>
          </a:bodyPr>
          <a:lstStyle/>
          <a:p>
            <a:pPr>
              <a:lnSpc>
                <a:spcPct val="90000"/>
              </a:lnSpc>
            </a:pPr>
            <a:r>
              <a:rPr lang="en-US" sz="4300" dirty="0" err="1"/>
              <a:t>Cần</a:t>
            </a:r>
            <a:r>
              <a:rPr lang="en-US" sz="4300" dirty="0"/>
              <a:t> </a:t>
            </a:r>
            <a:r>
              <a:rPr lang="en-US" sz="4300" dirty="0" err="1"/>
              <a:t>có</a:t>
            </a:r>
            <a:r>
              <a:rPr lang="en-US" sz="4300" dirty="0"/>
              <a:t> </a:t>
            </a:r>
            <a:r>
              <a:rPr lang="en-US" sz="4300" dirty="0" err="1"/>
              <a:t>kế</a:t>
            </a:r>
            <a:r>
              <a:rPr lang="en-US" sz="4300" dirty="0"/>
              <a:t> </a:t>
            </a:r>
            <a:r>
              <a:rPr lang="en-US" sz="4300" dirty="0" err="1"/>
              <a:t>hoạch</a:t>
            </a:r>
            <a:r>
              <a:rPr lang="en-US" sz="4300" dirty="0"/>
              <a:t> </a:t>
            </a:r>
            <a:r>
              <a:rPr lang="en-US" sz="4300" dirty="0" err="1"/>
              <a:t>thực</a:t>
            </a:r>
            <a:r>
              <a:rPr lang="en-US" sz="4300" dirty="0"/>
              <a:t> </a:t>
            </a:r>
            <a:r>
              <a:rPr lang="en-US" sz="4300" dirty="0" err="1"/>
              <a:t>hiện</a:t>
            </a:r>
            <a:r>
              <a:rPr lang="en-US" sz="4300" dirty="0"/>
              <a:t> ERAS</a:t>
            </a:r>
          </a:p>
        </p:txBody>
      </p:sp>
      <p:sp>
        <p:nvSpPr>
          <p:cNvPr id="3" name="Content Placeholder 2"/>
          <p:cNvSpPr>
            <a:spLocks noGrp="1"/>
          </p:cNvSpPr>
          <p:nvPr>
            <p:ph idx="1"/>
          </p:nvPr>
        </p:nvSpPr>
        <p:spPr>
          <a:xfrm>
            <a:off x="1143000" y="1825625"/>
            <a:ext cx="8896350" cy="4351338"/>
          </a:xfrm>
        </p:spPr>
        <p:txBody>
          <a:bodyPr>
            <a:normAutofit/>
          </a:bodyPr>
          <a:lstStyle/>
          <a:p>
            <a:pPr>
              <a:lnSpc>
                <a:spcPct val="90000"/>
              </a:lnSpc>
              <a:buFontTx/>
              <a:buChar char="-"/>
            </a:pPr>
            <a:r>
              <a:rPr lang="en-US" sz="2200" dirty="0" err="1"/>
              <a:t>Hội</a:t>
            </a:r>
            <a:r>
              <a:rPr lang="en-US" sz="2200" dirty="0"/>
              <a:t> </a:t>
            </a:r>
            <a:r>
              <a:rPr lang="en-US" sz="2200" dirty="0" err="1"/>
              <a:t>thảo</a:t>
            </a:r>
            <a:r>
              <a:rPr lang="en-US" sz="2200" dirty="0"/>
              <a:t> </a:t>
            </a:r>
            <a:r>
              <a:rPr lang="en-US" sz="2200" dirty="0" err="1"/>
              <a:t>đồng</a:t>
            </a:r>
            <a:r>
              <a:rPr lang="en-US" sz="2200" dirty="0"/>
              <a:t> </a:t>
            </a:r>
            <a:r>
              <a:rPr lang="en-US" sz="2200" dirty="0" err="1"/>
              <a:t>thuận</a:t>
            </a:r>
            <a:endParaRPr lang="en-US" sz="2200" dirty="0"/>
          </a:p>
          <a:p>
            <a:pPr>
              <a:lnSpc>
                <a:spcPct val="90000"/>
              </a:lnSpc>
              <a:buFontTx/>
              <a:buChar char="-"/>
            </a:pPr>
            <a:r>
              <a:rPr lang="en-US" sz="2200" dirty="0" err="1"/>
              <a:t>Đào</a:t>
            </a:r>
            <a:r>
              <a:rPr lang="en-US" sz="2200" dirty="0"/>
              <a:t> </a:t>
            </a:r>
            <a:r>
              <a:rPr lang="en-US" sz="2200" dirty="0" err="1"/>
              <a:t>tạo</a:t>
            </a:r>
            <a:endParaRPr lang="en-US" sz="2200" dirty="0"/>
          </a:p>
          <a:p>
            <a:pPr>
              <a:lnSpc>
                <a:spcPct val="90000"/>
              </a:lnSpc>
              <a:buFontTx/>
              <a:buChar char="-"/>
            </a:pPr>
            <a:r>
              <a:rPr lang="en-US" sz="2200" dirty="0" err="1"/>
              <a:t>Thành</a:t>
            </a:r>
            <a:r>
              <a:rPr lang="en-US" sz="2200" dirty="0"/>
              <a:t> </a:t>
            </a:r>
            <a:r>
              <a:rPr lang="en-US" sz="2200" dirty="0" err="1"/>
              <a:t>lập</a:t>
            </a:r>
            <a:r>
              <a:rPr lang="en-US" sz="2200" dirty="0"/>
              <a:t> ban </a:t>
            </a:r>
            <a:r>
              <a:rPr lang="en-US" sz="2200" dirty="0" err="1"/>
              <a:t>thực</a:t>
            </a:r>
            <a:r>
              <a:rPr lang="en-US" sz="2200" dirty="0"/>
              <a:t> </a:t>
            </a:r>
            <a:r>
              <a:rPr lang="en-US" sz="2200" dirty="0" err="1"/>
              <a:t>hiện</a:t>
            </a:r>
            <a:r>
              <a:rPr lang="en-US" sz="2200" dirty="0"/>
              <a:t> ERAS </a:t>
            </a:r>
            <a:r>
              <a:rPr lang="en-US" sz="2200" dirty="0" err="1"/>
              <a:t>cấp</a:t>
            </a:r>
            <a:r>
              <a:rPr lang="en-US" sz="2200" dirty="0"/>
              <a:t> </a:t>
            </a:r>
            <a:r>
              <a:rPr lang="en-US" sz="2200" dirty="0" err="1"/>
              <a:t>bệnh</a:t>
            </a:r>
            <a:r>
              <a:rPr lang="en-US" sz="2200" dirty="0"/>
              <a:t> </a:t>
            </a:r>
            <a:r>
              <a:rPr lang="en-US" sz="2200" dirty="0" err="1"/>
              <a:t>viện</a:t>
            </a:r>
            <a:endParaRPr lang="en-US" sz="2200" dirty="0"/>
          </a:p>
          <a:p>
            <a:pPr>
              <a:lnSpc>
                <a:spcPct val="90000"/>
              </a:lnSpc>
              <a:buFontTx/>
              <a:buChar char="-"/>
            </a:pPr>
            <a:r>
              <a:rPr lang="en-US" sz="2200" dirty="0" err="1"/>
              <a:t>Viết</a:t>
            </a:r>
            <a:r>
              <a:rPr lang="en-US" sz="2200" dirty="0"/>
              <a:t> protocol </a:t>
            </a:r>
            <a:r>
              <a:rPr lang="en-US" sz="2200" dirty="0" err="1"/>
              <a:t>cho</a:t>
            </a:r>
            <a:r>
              <a:rPr lang="en-US" sz="2200" dirty="0"/>
              <a:t> </a:t>
            </a:r>
            <a:r>
              <a:rPr lang="en-US" sz="2200" dirty="0" err="1"/>
              <a:t>từng</a:t>
            </a:r>
            <a:r>
              <a:rPr lang="en-US" sz="2200" dirty="0"/>
              <a:t> </a:t>
            </a:r>
            <a:r>
              <a:rPr lang="en-US" sz="2200" dirty="0" err="1"/>
              <a:t>loại</a:t>
            </a:r>
            <a:r>
              <a:rPr lang="en-US" sz="2200" dirty="0"/>
              <a:t> </a:t>
            </a:r>
            <a:r>
              <a:rPr lang="en-US" sz="2200" dirty="0" err="1"/>
              <a:t>phẫu</a:t>
            </a:r>
            <a:r>
              <a:rPr lang="en-US" sz="2200" dirty="0"/>
              <a:t> </a:t>
            </a:r>
            <a:r>
              <a:rPr lang="en-US" sz="2200" dirty="0" err="1"/>
              <a:t>thuật</a:t>
            </a:r>
            <a:endParaRPr lang="en-US" sz="2200" dirty="0"/>
          </a:p>
          <a:p>
            <a:pPr>
              <a:lnSpc>
                <a:spcPct val="90000"/>
              </a:lnSpc>
              <a:buFontTx/>
              <a:buChar char="-"/>
            </a:pPr>
            <a:r>
              <a:rPr lang="en-US" sz="2200" dirty="0" err="1"/>
              <a:t>Thực</a:t>
            </a:r>
            <a:r>
              <a:rPr lang="en-US" sz="2200" dirty="0"/>
              <a:t> </a:t>
            </a:r>
            <a:r>
              <a:rPr lang="en-US" sz="2200" dirty="0" err="1"/>
              <a:t>hiện</a:t>
            </a:r>
            <a:endParaRPr lang="en-US" sz="2200" dirty="0"/>
          </a:p>
          <a:p>
            <a:pPr>
              <a:lnSpc>
                <a:spcPct val="90000"/>
              </a:lnSpc>
              <a:buFontTx/>
              <a:buChar char="-"/>
            </a:pPr>
            <a:r>
              <a:rPr lang="en-US" sz="2200" dirty="0"/>
              <a:t>Thu </a:t>
            </a:r>
            <a:r>
              <a:rPr lang="en-US" sz="2200" dirty="0" err="1"/>
              <a:t>thập</a:t>
            </a:r>
            <a:r>
              <a:rPr lang="en-US" sz="2200" dirty="0"/>
              <a:t> </a:t>
            </a:r>
            <a:r>
              <a:rPr lang="en-US" sz="2200" dirty="0" err="1"/>
              <a:t>dữ</a:t>
            </a:r>
            <a:r>
              <a:rPr lang="en-US" sz="2200" dirty="0"/>
              <a:t> </a:t>
            </a:r>
            <a:r>
              <a:rPr lang="en-US" sz="2200" dirty="0" err="1"/>
              <a:t>liệu</a:t>
            </a:r>
            <a:endParaRPr lang="en-US" sz="2200" dirty="0"/>
          </a:p>
          <a:p>
            <a:pPr>
              <a:lnSpc>
                <a:spcPct val="90000"/>
              </a:lnSpc>
              <a:buFontTx/>
              <a:buChar char="-"/>
            </a:pPr>
            <a:r>
              <a:rPr lang="en-US" sz="2200" dirty="0" err="1"/>
              <a:t>Cải</a:t>
            </a:r>
            <a:r>
              <a:rPr lang="en-US" sz="2200" dirty="0"/>
              <a:t> </a:t>
            </a:r>
            <a:r>
              <a:rPr lang="en-US" sz="2200" dirty="0" err="1"/>
              <a:t>tiến</a:t>
            </a:r>
            <a:endParaRPr lang="en-US" sz="2200" dirty="0"/>
          </a:p>
          <a:p>
            <a:pPr>
              <a:lnSpc>
                <a:spcPct val="90000"/>
              </a:lnSpc>
              <a:buFontTx/>
              <a:buChar char="-"/>
            </a:pPr>
            <a:r>
              <a:rPr lang="en-US" sz="2200" dirty="0" err="1"/>
              <a:t>Hoàn</a:t>
            </a:r>
            <a:r>
              <a:rPr lang="en-US" sz="2200" dirty="0"/>
              <a:t> </a:t>
            </a:r>
            <a:r>
              <a:rPr lang="en-US" sz="2200" dirty="0" err="1"/>
              <a:t>thiện</a:t>
            </a:r>
            <a:r>
              <a:rPr lang="en-US" sz="2200" dirty="0"/>
              <a:t> </a:t>
            </a:r>
            <a:r>
              <a:rPr lang="en-US" sz="2200" dirty="0" err="1"/>
              <a:t>quy</a:t>
            </a:r>
            <a:r>
              <a:rPr lang="en-US" sz="2200" dirty="0"/>
              <a:t> </a:t>
            </a:r>
            <a:r>
              <a:rPr lang="en-US" sz="2200" dirty="0" err="1"/>
              <a:t>trình</a:t>
            </a:r>
            <a:endParaRPr lang="en-US" sz="2200" dirty="0"/>
          </a:p>
          <a:p>
            <a:pPr>
              <a:lnSpc>
                <a:spcPct val="90000"/>
              </a:lnSpc>
              <a:buFontTx/>
              <a:buChar char="-"/>
            </a:pPr>
            <a:r>
              <a:rPr lang="en-US" sz="2200" dirty="0" err="1"/>
              <a:t>Mở</a:t>
            </a:r>
            <a:r>
              <a:rPr lang="en-US" sz="2200" dirty="0"/>
              <a:t> </a:t>
            </a:r>
            <a:r>
              <a:rPr lang="en-US" sz="2200" dirty="0" err="1"/>
              <a:t>rộng</a:t>
            </a:r>
            <a:r>
              <a:rPr lang="en-US" sz="2200" dirty="0"/>
              <a:t> </a:t>
            </a:r>
            <a:r>
              <a:rPr lang="en-US" sz="2200" dirty="0" err="1"/>
              <a:t>cho</a:t>
            </a:r>
            <a:r>
              <a:rPr lang="en-US" sz="2200" dirty="0"/>
              <a:t> </a:t>
            </a:r>
            <a:r>
              <a:rPr lang="en-US" sz="2200" dirty="0" err="1"/>
              <a:t>tất</a:t>
            </a:r>
            <a:r>
              <a:rPr lang="en-US" sz="2200" dirty="0"/>
              <a:t> </a:t>
            </a:r>
            <a:r>
              <a:rPr lang="en-US" sz="2200" dirty="0" err="1"/>
              <a:t>cả</a:t>
            </a:r>
            <a:r>
              <a:rPr lang="en-US" sz="2200" dirty="0"/>
              <a:t> </a:t>
            </a:r>
            <a:r>
              <a:rPr lang="en-US" sz="2200" dirty="0" err="1"/>
              <a:t>chuyên</a:t>
            </a:r>
            <a:r>
              <a:rPr lang="en-US" sz="2200" dirty="0"/>
              <a:t> </a:t>
            </a:r>
            <a:r>
              <a:rPr lang="en-US" sz="2200" dirty="0" err="1"/>
              <a:t>khoa</a:t>
            </a:r>
            <a:r>
              <a:rPr lang="en-US" sz="2200" dirty="0"/>
              <a:t>…</a:t>
            </a:r>
          </a:p>
          <a:p>
            <a:pPr>
              <a:lnSpc>
                <a:spcPct val="90000"/>
              </a:lnSpc>
              <a:buFontTx/>
              <a:buChar char="-"/>
            </a:pPr>
            <a:r>
              <a:rPr lang="en-US" sz="2200" dirty="0" err="1"/>
              <a:t>Kinh</a:t>
            </a:r>
            <a:r>
              <a:rPr lang="en-US" sz="2200" dirty="0"/>
              <a:t> </a:t>
            </a:r>
            <a:r>
              <a:rPr lang="en-US" sz="2200" dirty="0" err="1"/>
              <a:t>nghiệm</a:t>
            </a:r>
            <a:r>
              <a:rPr lang="en-US" sz="2200" dirty="0"/>
              <a:t> </a:t>
            </a:r>
            <a:r>
              <a:rPr lang="en-US" sz="2200" dirty="0" err="1"/>
              <a:t>các</a:t>
            </a:r>
            <a:r>
              <a:rPr lang="en-US" sz="2200" dirty="0"/>
              <a:t> </a:t>
            </a:r>
            <a:r>
              <a:rPr lang="en-US" sz="2200" dirty="0" err="1"/>
              <a:t>trung</a:t>
            </a:r>
            <a:r>
              <a:rPr lang="en-US" sz="2200" dirty="0"/>
              <a:t> </a:t>
            </a:r>
            <a:r>
              <a:rPr lang="en-US" sz="2200" dirty="0" err="1"/>
              <a:t>tâm</a:t>
            </a:r>
            <a:r>
              <a:rPr lang="en-US" sz="2200" dirty="0"/>
              <a:t> </a:t>
            </a:r>
            <a:r>
              <a:rPr lang="en-US" sz="2200" dirty="0" err="1"/>
              <a:t>thực</a:t>
            </a:r>
            <a:r>
              <a:rPr lang="en-US" sz="2200" dirty="0"/>
              <a:t> </a:t>
            </a:r>
            <a:r>
              <a:rPr lang="en-US" sz="2200" dirty="0" err="1"/>
              <a:t>hiện</a:t>
            </a:r>
            <a:r>
              <a:rPr lang="en-US" sz="2200" dirty="0"/>
              <a:t> </a:t>
            </a:r>
            <a:r>
              <a:rPr lang="en-US" sz="2200" dirty="0" err="1"/>
              <a:t>trước</a:t>
            </a:r>
            <a:r>
              <a:rPr lang="en-US" sz="2200" dirty="0"/>
              <a:t>: </a:t>
            </a:r>
            <a:r>
              <a:rPr lang="en-US" sz="2200" dirty="0" err="1"/>
              <a:t>thành</a:t>
            </a:r>
            <a:r>
              <a:rPr lang="en-US" sz="2200" dirty="0"/>
              <a:t> </a:t>
            </a:r>
            <a:r>
              <a:rPr lang="en-US" sz="2200" dirty="0" err="1"/>
              <a:t>quả</a:t>
            </a:r>
            <a:r>
              <a:rPr lang="en-US" sz="2200" dirty="0"/>
              <a:t> </a:t>
            </a:r>
            <a:r>
              <a:rPr lang="en-US" sz="2200" dirty="0" err="1"/>
              <a:t>thường</a:t>
            </a:r>
            <a:r>
              <a:rPr lang="en-US" sz="2200" dirty="0"/>
              <a:t> </a:t>
            </a:r>
            <a:r>
              <a:rPr lang="en-US" sz="2200" dirty="0" err="1"/>
              <a:t>có</a:t>
            </a:r>
            <a:r>
              <a:rPr lang="en-US" sz="2200" dirty="0"/>
              <a:t> </a:t>
            </a:r>
            <a:r>
              <a:rPr lang="en-US" sz="2200" dirty="0" err="1"/>
              <a:t>được</a:t>
            </a:r>
            <a:r>
              <a:rPr lang="en-US" sz="2200" dirty="0"/>
              <a:t> </a:t>
            </a:r>
            <a:r>
              <a:rPr lang="en-US" sz="2200" dirty="0" err="1"/>
              <a:t>là</a:t>
            </a:r>
            <a:r>
              <a:rPr lang="en-US" sz="2200" dirty="0"/>
              <a:t> 3-5 </a:t>
            </a:r>
            <a:r>
              <a:rPr lang="en-US" sz="2200" dirty="0" err="1"/>
              <a:t>năm</a:t>
            </a:r>
            <a:endParaRPr lang="en-US" sz="2200" dirty="0"/>
          </a:p>
          <a:p>
            <a:pPr>
              <a:lnSpc>
                <a:spcPct val="90000"/>
              </a:lnSpc>
              <a:buFontTx/>
              <a:buChar char="-"/>
            </a:pPr>
            <a:endParaRPr lang="en-US" sz="2200" dirty="0"/>
          </a:p>
        </p:txBody>
      </p:sp>
    </p:spTree>
    <p:extLst>
      <p:ext uri="{BB962C8B-B14F-4D97-AF65-F5344CB8AC3E}">
        <p14:creationId xmlns:p14="http://schemas.microsoft.com/office/powerpoint/2010/main" val="10466299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0833F79-B824-42A0-8FF5-BA1BC499F271}"/>
              </a:ext>
            </a:extLst>
          </p:cNvPr>
          <p:cNvSpPr>
            <a:spLocks noGrp="1"/>
          </p:cNvSpPr>
          <p:nvPr>
            <p:ph type="title"/>
          </p:nvPr>
        </p:nvSpPr>
        <p:spPr>
          <a:xfrm>
            <a:off x="1835505" y="249734"/>
            <a:ext cx="7886700" cy="994172"/>
          </a:xfrm>
        </p:spPr>
        <p:txBody>
          <a:bodyPr>
            <a:normAutofit/>
          </a:bodyPr>
          <a:lstStyle/>
          <a:p>
            <a:r>
              <a:rPr lang="en-US" dirty="0" err="1">
                <a:latin typeface="Times New Roman" panose="02020603050405020304" pitchFamily="18" charset="0"/>
                <a:cs typeface="Times New Roman" panose="02020603050405020304" pitchFamily="18" charset="0"/>
              </a:rPr>
              <a:t>Quá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trình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chuẩn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bị</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 xmlns:a16="http://schemas.microsoft.com/office/drawing/2014/main" id="{1C748377-0A33-4CB9-BF43-D842589E4E71}"/>
              </a:ext>
            </a:extLst>
          </p:cNvPr>
          <p:cNvSpPr>
            <a:spLocks noGrp="1"/>
          </p:cNvSpPr>
          <p:nvPr>
            <p:ph idx="1"/>
          </p:nvPr>
        </p:nvSpPr>
        <p:spPr>
          <a:xfrm>
            <a:off x="1835505" y="1795424"/>
            <a:ext cx="8203846" cy="3694548"/>
          </a:xfrm>
        </p:spPr>
        <p:txBody>
          <a:bodyPr>
            <a:normAutofit/>
          </a:bodyPr>
          <a:lstStyle/>
          <a:p>
            <a:pPr marL="0" indent="0">
              <a:buNone/>
            </a:pPr>
            <a:r>
              <a:rPr lang="en-US" sz="1650" dirty="0">
                <a:latin typeface="Times New Roman" panose="02020603050405020304" pitchFamily="18" charset="0"/>
                <a:cs typeface="Times New Roman" panose="02020603050405020304" pitchFamily="18" charset="0"/>
              </a:rPr>
              <a:t> </a:t>
            </a:r>
          </a:p>
        </p:txBody>
      </p:sp>
      <p:graphicFrame>
        <p:nvGraphicFramePr>
          <p:cNvPr id="4" name="Diagram 3">
            <a:extLst>
              <a:ext uri="{FF2B5EF4-FFF2-40B4-BE49-F238E27FC236}">
                <a16:creationId xmlns="" xmlns:a16="http://schemas.microsoft.com/office/drawing/2014/main" id="{F56ADA1D-5C1B-41B7-BF81-99438B356B18}"/>
              </a:ext>
            </a:extLst>
          </p:cNvPr>
          <p:cNvGraphicFramePr/>
          <p:nvPr/>
        </p:nvGraphicFramePr>
        <p:xfrm>
          <a:off x="1922215" y="1795425"/>
          <a:ext cx="8030425" cy="41888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 xmlns:a16="http://schemas.microsoft.com/office/drawing/2014/main" id="{8AD7E642-E2B9-4047-8A8D-4339E46FE60D}"/>
              </a:ext>
            </a:extLst>
          </p:cNvPr>
          <p:cNvSpPr txBox="1"/>
          <p:nvPr/>
        </p:nvSpPr>
        <p:spPr>
          <a:xfrm>
            <a:off x="5108752" y="3515635"/>
            <a:ext cx="2704796" cy="461665"/>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Khoa GMHS </a:t>
            </a:r>
            <a:r>
              <a:rPr lang="en-US" sz="1200" dirty="0" err="1">
                <a:latin typeface="Times New Roman" panose="02020603050405020304" pitchFamily="18" charset="0"/>
                <a:cs typeface="Times New Roman" panose="02020603050405020304" pitchFamily="18" charset="0"/>
              </a:rPr>
              <a:t>báo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cáo</a:t>
            </a:r>
            <a:r>
              <a:rPr lang="en-US" sz="1200" dirty="0">
                <a:latin typeface="Times New Roman" panose="02020603050405020304" pitchFamily="18" charset="0"/>
                <a:cs typeface="Times New Roman" panose="02020603050405020304" pitchFamily="18" charset="0"/>
              </a:rPr>
              <a:t> “ </a:t>
            </a:r>
            <a:r>
              <a:rPr lang="en-US" sz="1200" dirty="0" err="1">
                <a:latin typeface="Times New Roman" panose="02020603050405020304" pitchFamily="18" charset="0"/>
                <a:cs typeface="Times New Roman" panose="02020603050405020304" pitchFamily="18" charset="0"/>
              </a:rPr>
              <a:t>Hồi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phục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sớm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sau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phẫu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thuật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Vai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trò</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GMHS</a:t>
            </a:r>
          </a:p>
        </p:txBody>
      </p:sp>
      <p:sp>
        <p:nvSpPr>
          <p:cNvPr id="7" name="TextBox 6">
            <a:extLst>
              <a:ext uri="{FF2B5EF4-FFF2-40B4-BE49-F238E27FC236}">
                <a16:creationId xmlns="" xmlns:a16="http://schemas.microsoft.com/office/drawing/2014/main" id="{D882EE4E-3EFB-46F8-8F30-20883E90971B}"/>
              </a:ext>
            </a:extLst>
          </p:cNvPr>
          <p:cNvSpPr txBox="1"/>
          <p:nvPr/>
        </p:nvSpPr>
        <p:spPr>
          <a:xfrm>
            <a:off x="7350482" y="5298527"/>
            <a:ext cx="1898295" cy="461665"/>
          </a:xfrm>
          <a:prstGeom prst="rect">
            <a:avLst/>
          </a:prstGeom>
          <a:noFill/>
        </p:spPr>
        <p:txBody>
          <a:bodyPr wrap="square" rtlCol="0">
            <a:spAutoFit/>
          </a:bodyPr>
          <a:lstStyle/>
          <a:p>
            <a:r>
              <a:rPr lang="en-US" sz="1200" dirty="0" err="1">
                <a:latin typeface="Times New Roman" panose="02020603050405020304" pitchFamily="18" charset="0"/>
                <a:cs typeface="Times New Roman" panose="02020603050405020304" pitchFamily="18" charset="0"/>
              </a:rPr>
              <a:t>Thành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lập</a:t>
            </a:r>
            <a:r>
              <a:rPr lang="en-US" sz="1200" dirty="0">
                <a:latin typeface="Times New Roman" panose="02020603050405020304" pitchFamily="18" charset="0"/>
                <a:cs typeface="Times New Roman" panose="02020603050405020304" pitchFamily="18" charset="0"/>
              </a:rPr>
              <a:t> Ban </a:t>
            </a:r>
            <a:r>
              <a:rPr lang="en-US" sz="1200" dirty="0" err="1">
                <a:latin typeface="Times New Roman" panose="02020603050405020304" pitchFamily="18" charset="0"/>
                <a:cs typeface="Times New Roman" panose="02020603050405020304" pitchFamily="18" charset="0"/>
              </a:rPr>
              <a:t>triển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khai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giám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sát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hoạt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ERAS</a:t>
            </a:r>
          </a:p>
        </p:txBody>
      </p:sp>
    </p:spTree>
    <p:extLst>
      <p:ext uri="{BB962C8B-B14F-4D97-AF65-F5344CB8AC3E}">
        <p14:creationId xmlns:p14="http://schemas.microsoft.com/office/powerpoint/2010/main" val="661188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err="1">
                <a:solidFill>
                  <a:srgbClr val="0070C0"/>
                </a:solidFill>
              </a:rPr>
              <a:t>Đồng</a:t>
            </a:r>
            <a:r>
              <a:rPr lang="en-US" sz="3600" dirty="0">
                <a:solidFill>
                  <a:srgbClr val="0070C0"/>
                </a:solidFill>
              </a:rPr>
              <a:t> </a:t>
            </a:r>
            <a:r>
              <a:rPr lang="en-US" sz="3600" dirty="0" err="1">
                <a:solidFill>
                  <a:srgbClr val="0070C0"/>
                </a:solidFill>
              </a:rPr>
              <a:t>thuận</a:t>
            </a:r>
            <a:r>
              <a:rPr lang="en-US" sz="3600" dirty="0">
                <a:solidFill>
                  <a:srgbClr val="0070C0"/>
                </a:solidFill>
              </a:rPr>
              <a:t> </a:t>
            </a:r>
            <a:r>
              <a:rPr lang="en-US" sz="3600" dirty="0" err="1">
                <a:solidFill>
                  <a:srgbClr val="0070C0"/>
                </a:solidFill>
              </a:rPr>
              <a:t>ngoại</a:t>
            </a:r>
            <a:r>
              <a:rPr lang="en-US" sz="3600" dirty="0">
                <a:solidFill>
                  <a:srgbClr val="0070C0"/>
                </a:solidFill>
              </a:rPr>
              <a:t> </a:t>
            </a:r>
            <a:r>
              <a:rPr lang="en-US" sz="3600" dirty="0" err="1">
                <a:solidFill>
                  <a:srgbClr val="0070C0"/>
                </a:solidFill>
              </a:rPr>
              <a:t>khoa-gây</a:t>
            </a:r>
            <a:r>
              <a:rPr lang="en-US" sz="3600" dirty="0">
                <a:solidFill>
                  <a:srgbClr val="0070C0"/>
                </a:solidFill>
              </a:rPr>
              <a:t> </a:t>
            </a:r>
            <a:r>
              <a:rPr lang="en-US" sz="3600" dirty="0" err="1">
                <a:solidFill>
                  <a:srgbClr val="0070C0"/>
                </a:solidFill>
              </a:rPr>
              <a:t>mê</a:t>
            </a:r>
            <a:r>
              <a:rPr lang="en-US" sz="3600" dirty="0">
                <a:solidFill>
                  <a:srgbClr val="0070C0"/>
                </a:solidFill>
              </a:rPr>
              <a:t> </a:t>
            </a:r>
            <a:r>
              <a:rPr lang="en-US" sz="3600" dirty="0" err="1">
                <a:solidFill>
                  <a:srgbClr val="0070C0"/>
                </a:solidFill>
              </a:rPr>
              <a:t>hồi</a:t>
            </a:r>
            <a:r>
              <a:rPr lang="en-US" sz="3600" dirty="0">
                <a:solidFill>
                  <a:srgbClr val="0070C0"/>
                </a:solidFill>
              </a:rPr>
              <a:t> </a:t>
            </a:r>
            <a:r>
              <a:rPr lang="en-US" sz="3600" dirty="0" err="1">
                <a:solidFill>
                  <a:srgbClr val="0070C0"/>
                </a:solidFill>
              </a:rPr>
              <a:t>sức</a:t>
            </a:r>
            <a:endParaRPr lang="en-US" sz="3600" dirty="0">
              <a:solidFill>
                <a:srgbClr val="0070C0"/>
              </a:solidFill>
            </a:endParaRPr>
          </a:p>
        </p:txBody>
      </p:sp>
      <p:pic>
        <p:nvPicPr>
          <p:cNvPr id="4" name="Picture 2" descr="C:\Users\ptnvu\Downloads\IMG_2893.jpg"/>
          <p:cNvPicPr>
            <a:picLocks noGrp="1" noChangeAspect="1" noChangeArrowheads="1"/>
          </p:cNvPicPr>
          <p:nvPr>
            <p:ph idx="1"/>
          </p:nvPr>
        </p:nvPicPr>
        <p:blipFill>
          <a:blip r:embed="rId3" cstate="print"/>
          <a:srcRect/>
          <a:stretch>
            <a:fillRect/>
          </a:stretch>
        </p:blipFill>
        <p:spPr bwMode="auto">
          <a:xfrm>
            <a:off x="3078692" y="1600201"/>
            <a:ext cx="6034617" cy="4525963"/>
          </a:xfrm>
          <a:prstGeom prst="rect">
            <a:avLst/>
          </a:prstGeom>
          <a:noFill/>
        </p:spPr>
      </p:pic>
    </p:spTree>
    <p:extLst>
      <p:ext uri="{BB962C8B-B14F-4D97-AF65-F5344CB8AC3E}">
        <p14:creationId xmlns:p14="http://schemas.microsoft.com/office/powerpoint/2010/main" val="25063468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152400"/>
            <a:ext cx="8229600" cy="762000"/>
          </a:xfrm>
        </p:spPr>
        <p:txBody>
          <a:bodyPr>
            <a:noAutofit/>
          </a:bodyPr>
          <a:lstStyle/>
          <a:p>
            <a:r>
              <a:rPr lang="en-US" sz="3200" dirty="0" err="1">
                <a:solidFill>
                  <a:srgbClr val="0070C0"/>
                </a:solidFill>
              </a:rPr>
              <a:t>Đầu</a:t>
            </a:r>
            <a:r>
              <a:rPr lang="en-US" sz="3200" dirty="0">
                <a:solidFill>
                  <a:srgbClr val="0070C0"/>
                </a:solidFill>
              </a:rPr>
              <a:t> </a:t>
            </a:r>
            <a:r>
              <a:rPr lang="en-US" sz="3200" dirty="0" err="1">
                <a:solidFill>
                  <a:srgbClr val="0070C0"/>
                </a:solidFill>
              </a:rPr>
              <a:t>tiên</a:t>
            </a:r>
            <a:r>
              <a:rPr lang="en-US" sz="3200" dirty="0">
                <a:solidFill>
                  <a:srgbClr val="0070C0"/>
                </a:solidFill>
              </a:rPr>
              <a:t> </a:t>
            </a:r>
            <a:r>
              <a:rPr lang="en-US" sz="3200" dirty="0" err="1">
                <a:solidFill>
                  <a:srgbClr val="0070C0"/>
                </a:solidFill>
              </a:rPr>
              <a:t>và</a:t>
            </a:r>
            <a:r>
              <a:rPr lang="en-US" sz="3200" dirty="0">
                <a:solidFill>
                  <a:srgbClr val="0070C0"/>
                </a:solidFill>
              </a:rPr>
              <a:t> then </a:t>
            </a:r>
            <a:r>
              <a:rPr lang="en-US" sz="3200" dirty="0" err="1">
                <a:solidFill>
                  <a:srgbClr val="0070C0"/>
                </a:solidFill>
              </a:rPr>
              <a:t>chốt</a:t>
            </a:r>
            <a:r>
              <a:rPr lang="en-US" sz="3200" dirty="0">
                <a:solidFill>
                  <a:srgbClr val="0070C0"/>
                </a:solidFill>
              </a:rPr>
              <a:t/>
            </a:r>
            <a:br>
              <a:rPr lang="en-US" sz="3200" dirty="0">
                <a:solidFill>
                  <a:srgbClr val="0070C0"/>
                </a:solidFill>
              </a:rPr>
            </a:br>
            <a:r>
              <a:rPr lang="en-US" sz="3200" dirty="0">
                <a:solidFill>
                  <a:srgbClr val="0070C0"/>
                </a:solidFill>
              </a:rPr>
              <a:t> </a:t>
            </a:r>
            <a:r>
              <a:rPr lang="en-US" sz="3200" dirty="0" err="1">
                <a:solidFill>
                  <a:srgbClr val="0070C0"/>
                </a:solidFill>
              </a:rPr>
              <a:t>Đồng</a:t>
            </a:r>
            <a:r>
              <a:rPr lang="en-US" sz="3200" dirty="0">
                <a:solidFill>
                  <a:srgbClr val="0070C0"/>
                </a:solidFill>
              </a:rPr>
              <a:t> </a:t>
            </a:r>
            <a:r>
              <a:rPr lang="en-US" sz="3200" dirty="0" err="1">
                <a:solidFill>
                  <a:srgbClr val="0070C0"/>
                </a:solidFill>
              </a:rPr>
              <a:t>thuận</a:t>
            </a:r>
            <a:r>
              <a:rPr lang="en-US" sz="3200" dirty="0">
                <a:solidFill>
                  <a:srgbClr val="0070C0"/>
                </a:solidFill>
              </a:rPr>
              <a:t> </a:t>
            </a:r>
            <a:r>
              <a:rPr lang="en-US" sz="3200" dirty="0" err="1">
                <a:solidFill>
                  <a:srgbClr val="0070C0"/>
                </a:solidFill>
              </a:rPr>
              <a:t>tại</a:t>
            </a:r>
            <a:r>
              <a:rPr lang="en-US" sz="3200" dirty="0">
                <a:solidFill>
                  <a:srgbClr val="0070C0"/>
                </a:solidFill>
              </a:rPr>
              <a:t> </a:t>
            </a:r>
            <a:r>
              <a:rPr lang="en-US" sz="3200" dirty="0" err="1">
                <a:solidFill>
                  <a:srgbClr val="0070C0"/>
                </a:solidFill>
              </a:rPr>
              <a:t>khoa</a:t>
            </a:r>
            <a:r>
              <a:rPr lang="en-US" sz="3200" dirty="0">
                <a:solidFill>
                  <a:srgbClr val="0070C0"/>
                </a:solidFill>
              </a:rPr>
              <a:t> </a:t>
            </a:r>
            <a:r>
              <a:rPr lang="en-US" sz="3200" dirty="0" err="1">
                <a:solidFill>
                  <a:srgbClr val="0070C0"/>
                </a:solidFill>
              </a:rPr>
              <a:t>gây</a:t>
            </a:r>
            <a:r>
              <a:rPr lang="en-US" sz="3200" dirty="0">
                <a:solidFill>
                  <a:srgbClr val="0070C0"/>
                </a:solidFill>
              </a:rPr>
              <a:t> </a:t>
            </a:r>
            <a:r>
              <a:rPr lang="en-US" sz="3200" dirty="0" err="1">
                <a:solidFill>
                  <a:srgbClr val="0070C0"/>
                </a:solidFill>
              </a:rPr>
              <a:t>mê</a:t>
            </a:r>
            <a:r>
              <a:rPr lang="en-US" sz="3200" dirty="0">
                <a:solidFill>
                  <a:srgbClr val="0070C0"/>
                </a:solidFill>
              </a:rPr>
              <a:t> </a:t>
            </a:r>
            <a:r>
              <a:rPr lang="en-US" sz="3200" dirty="0" err="1">
                <a:solidFill>
                  <a:srgbClr val="0070C0"/>
                </a:solidFill>
              </a:rPr>
              <a:t>hồi</a:t>
            </a:r>
            <a:r>
              <a:rPr lang="en-US" sz="3200" dirty="0">
                <a:solidFill>
                  <a:srgbClr val="0070C0"/>
                </a:solidFill>
              </a:rPr>
              <a:t> </a:t>
            </a:r>
            <a:r>
              <a:rPr lang="en-US" sz="3200" dirty="0" err="1">
                <a:solidFill>
                  <a:srgbClr val="0070C0"/>
                </a:solidFill>
              </a:rPr>
              <a:t>sức</a:t>
            </a:r>
            <a:endParaRPr lang="en-US" sz="3200" dirty="0">
              <a:solidFill>
                <a:srgbClr val="0070C0"/>
              </a:solidFill>
            </a:endParaRPr>
          </a:p>
        </p:txBody>
      </p:sp>
      <p:sp>
        <p:nvSpPr>
          <p:cNvPr id="3" name="Content Placeholder 2"/>
          <p:cNvSpPr>
            <a:spLocks noGrp="1"/>
          </p:cNvSpPr>
          <p:nvPr>
            <p:ph idx="1"/>
          </p:nvPr>
        </p:nvSpPr>
        <p:spPr>
          <a:xfrm>
            <a:off x="1981200" y="1219200"/>
            <a:ext cx="8229600" cy="5486400"/>
          </a:xfrm>
        </p:spPr>
        <p:txBody>
          <a:bodyPr>
            <a:normAutofit fontScale="85000" lnSpcReduction="10000"/>
          </a:bodyPr>
          <a:lstStyle/>
          <a:p>
            <a:r>
              <a:rPr lang="en-US" dirty="0" err="1"/>
              <a:t>Rất</a:t>
            </a:r>
            <a:r>
              <a:rPr lang="en-US" dirty="0"/>
              <a:t> </a:t>
            </a:r>
            <a:r>
              <a:rPr lang="en-US" dirty="0" err="1"/>
              <a:t>khó</a:t>
            </a:r>
            <a:r>
              <a:rPr lang="en-US" dirty="0"/>
              <a:t> </a:t>
            </a:r>
            <a:r>
              <a:rPr lang="en-US" dirty="0" err="1"/>
              <a:t>khăn</a:t>
            </a:r>
            <a:r>
              <a:rPr lang="en-US" dirty="0"/>
              <a:t>: </a:t>
            </a:r>
            <a:r>
              <a:rPr lang="en-US" dirty="0" err="1"/>
              <a:t>đi</a:t>
            </a:r>
            <a:r>
              <a:rPr lang="en-US" dirty="0"/>
              <a:t> </a:t>
            </a:r>
            <a:r>
              <a:rPr lang="en-US" dirty="0" err="1"/>
              <a:t>từng</a:t>
            </a:r>
            <a:r>
              <a:rPr lang="en-US" dirty="0"/>
              <a:t> </a:t>
            </a:r>
            <a:r>
              <a:rPr lang="en-US" dirty="0" err="1"/>
              <a:t>bước</a:t>
            </a:r>
            <a:r>
              <a:rPr lang="en-US" dirty="0"/>
              <a:t> =&gt; </a:t>
            </a:r>
            <a:r>
              <a:rPr lang="en-US" dirty="0" err="1"/>
              <a:t>Đào</a:t>
            </a:r>
            <a:r>
              <a:rPr lang="en-US" dirty="0"/>
              <a:t> </a:t>
            </a:r>
            <a:r>
              <a:rPr lang="en-US" dirty="0" err="1"/>
              <a:t>tạo</a:t>
            </a:r>
            <a:r>
              <a:rPr lang="en-US" dirty="0"/>
              <a:t> =&gt;</a:t>
            </a:r>
            <a:r>
              <a:rPr lang="en-US" dirty="0" err="1"/>
              <a:t>báo</a:t>
            </a:r>
            <a:r>
              <a:rPr lang="en-US" dirty="0"/>
              <a:t> </a:t>
            </a:r>
            <a:r>
              <a:rPr lang="en-US" dirty="0" err="1"/>
              <a:t>cáo</a:t>
            </a:r>
            <a:r>
              <a:rPr lang="en-US" dirty="0"/>
              <a:t> </a:t>
            </a:r>
            <a:r>
              <a:rPr lang="en-US" dirty="0" err="1"/>
              <a:t>khoa</a:t>
            </a:r>
            <a:r>
              <a:rPr lang="en-US" dirty="0"/>
              <a:t> </a:t>
            </a:r>
            <a:r>
              <a:rPr lang="en-US" dirty="0" err="1"/>
              <a:t>học</a:t>
            </a:r>
            <a:r>
              <a:rPr lang="en-US" dirty="0"/>
              <a:t> …( y </a:t>
            </a:r>
            <a:r>
              <a:rPr lang="en-US" dirty="0" err="1"/>
              <a:t>học</a:t>
            </a:r>
            <a:r>
              <a:rPr lang="en-US" dirty="0"/>
              <a:t> </a:t>
            </a:r>
            <a:r>
              <a:rPr lang="en-US" dirty="0" err="1"/>
              <a:t>chứng</a:t>
            </a:r>
            <a:r>
              <a:rPr lang="en-US" dirty="0"/>
              <a:t> </a:t>
            </a:r>
            <a:r>
              <a:rPr lang="en-US" dirty="0" err="1"/>
              <a:t>cứ</a:t>
            </a:r>
            <a:r>
              <a:rPr lang="en-US" dirty="0"/>
              <a:t>)</a:t>
            </a:r>
          </a:p>
          <a:p>
            <a:r>
              <a:rPr lang="en-US" dirty="0" err="1"/>
              <a:t>Vấn</a:t>
            </a:r>
            <a:r>
              <a:rPr lang="en-US" dirty="0"/>
              <a:t> </a:t>
            </a:r>
            <a:r>
              <a:rPr lang="en-US" dirty="0" err="1"/>
              <a:t>đề</a:t>
            </a:r>
            <a:r>
              <a:rPr lang="en-US" dirty="0"/>
              <a:t> </a:t>
            </a:r>
            <a:r>
              <a:rPr lang="en-US" dirty="0" err="1"/>
              <a:t>cần</a:t>
            </a:r>
            <a:r>
              <a:rPr lang="en-US" dirty="0"/>
              <a:t> </a:t>
            </a:r>
            <a:r>
              <a:rPr lang="en-US" dirty="0" err="1"/>
              <a:t>đồng</a:t>
            </a:r>
            <a:r>
              <a:rPr lang="en-US" dirty="0"/>
              <a:t> </a:t>
            </a:r>
            <a:r>
              <a:rPr lang="en-US" dirty="0" err="1"/>
              <a:t>thuận</a:t>
            </a:r>
            <a:r>
              <a:rPr lang="en-US" dirty="0"/>
              <a:t>: protocol GMHS</a:t>
            </a:r>
          </a:p>
          <a:p>
            <a:pPr>
              <a:buFontTx/>
              <a:buChar char="-"/>
            </a:pPr>
            <a:r>
              <a:rPr lang="en-US" dirty="0" err="1"/>
              <a:t>Tối</a:t>
            </a:r>
            <a:r>
              <a:rPr lang="en-US" dirty="0"/>
              <a:t> </a:t>
            </a:r>
            <a:r>
              <a:rPr lang="en-US" dirty="0" err="1"/>
              <a:t>ưu</a:t>
            </a:r>
            <a:r>
              <a:rPr lang="en-US" dirty="0"/>
              <a:t> </a:t>
            </a:r>
            <a:r>
              <a:rPr lang="en-US" dirty="0" err="1"/>
              <a:t>hóa</a:t>
            </a:r>
            <a:r>
              <a:rPr lang="en-US" dirty="0"/>
              <a:t> </a:t>
            </a:r>
            <a:r>
              <a:rPr lang="en-US" dirty="0" err="1"/>
              <a:t>bệnh</a:t>
            </a:r>
            <a:r>
              <a:rPr lang="en-US" dirty="0"/>
              <a:t> </a:t>
            </a:r>
            <a:r>
              <a:rPr lang="en-US" dirty="0" err="1"/>
              <a:t>nhân</a:t>
            </a:r>
            <a:r>
              <a:rPr lang="en-US" dirty="0"/>
              <a:t> (</a:t>
            </a:r>
            <a:r>
              <a:rPr lang="en-US" dirty="0" err="1"/>
              <a:t>thiếu</a:t>
            </a:r>
            <a:r>
              <a:rPr lang="en-US" dirty="0"/>
              <a:t> </a:t>
            </a:r>
            <a:r>
              <a:rPr lang="en-US" dirty="0" err="1"/>
              <a:t>máu</a:t>
            </a:r>
            <a:r>
              <a:rPr lang="en-US" dirty="0"/>
              <a:t>, </a:t>
            </a:r>
            <a:r>
              <a:rPr lang="en-US" dirty="0" err="1"/>
              <a:t>huyết</a:t>
            </a:r>
            <a:r>
              <a:rPr lang="en-US" dirty="0"/>
              <a:t> </a:t>
            </a:r>
            <a:r>
              <a:rPr lang="en-US" dirty="0" err="1"/>
              <a:t>áp</a:t>
            </a:r>
            <a:r>
              <a:rPr lang="en-US" dirty="0"/>
              <a:t>, </a:t>
            </a:r>
            <a:r>
              <a:rPr lang="en-US" dirty="0" err="1"/>
              <a:t>tiểu</a:t>
            </a:r>
            <a:r>
              <a:rPr lang="en-US" dirty="0"/>
              <a:t> </a:t>
            </a:r>
            <a:r>
              <a:rPr lang="en-US" dirty="0" err="1"/>
              <a:t>đường</a:t>
            </a:r>
            <a:r>
              <a:rPr lang="en-US" dirty="0"/>
              <a:t>..)</a:t>
            </a:r>
          </a:p>
          <a:p>
            <a:pPr>
              <a:buFontTx/>
              <a:buChar char="-"/>
            </a:pPr>
            <a:r>
              <a:rPr lang="en-US" dirty="0" err="1"/>
              <a:t>Thời</a:t>
            </a:r>
            <a:r>
              <a:rPr lang="en-US" dirty="0"/>
              <a:t> </a:t>
            </a:r>
            <a:r>
              <a:rPr lang="en-US" dirty="0" err="1"/>
              <a:t>gian</a:t>
            </a:r>
            <a:r>
              <a:rPr lang="en-US" dirty="0"/>
              <a:t> </a:t>
            </a:r>
            <a:r>
              <a:rPr lang="en-US" dirty="0" err="1"/>
              <a:t>nhịn</a:t>
            </a:r>
            <a:r>
              <a:rPr lang="en-US" dirty="0"/>
              <a:t> </a:t>
            </a:r>
            <a:r>
              <a:rPr lang="en-US" dirty="0" err="1"/>
              <a:t>ăn</a:t>
            </a:r>
            <a:r>
              <a:rPr lang="en-US" dirty="0"/>
              <a:t>, </a:t>
            </a:r>
            <a:r>
              <a:rPr lang="en-US" dirty="0" err="1"/>
              <a:t>uống</a:t>
            </a:r>
            <a:r>
              <a:rPr lang="en-US" dirty="0"/>
              <a:t> </a:t>
            </a:r>
            <a:r>
              <a:rPr lang="en-US" dirty="0" err="1"/>
              <a:t>đường</a:t>
            </a:r>
            <a:r>
              <a:rPr lang="en-US" dirty="0"/>
              <a:t> </a:t>
            </a:r>
            <a:r>
              <a:rPr lang="en-US" dirty="0" err="1"/>
              <a:t>maltodextrin</a:t>
            </a:r>
            <a:r>
              <a:rPr lang="en-US" dirty="0"/>
              <a:t>…</a:t>
            </a:r>
          </a:p>
          <a:p>
            <a:pPr>
              <a:buFontTx/>
              <a:buChar char="-"/>
            </a:pPr>
            <a:r>
              <a:rPr lang="en-US" dirty="0" err="1"/>
              <a:t>Sử</a:t>
            </a:r>
            <a:r>
              <a:rPr lang="en-US" dirty="0"/>
              <a:t> </a:t>
            </a:r>
            <a:r>
              <a:rPr lang="en-US" dirty="0" err="1"/>
              <a:t>dụng</a:t>
            </a:r>
            <a:r>
              <a:rPr lang="en-US" dirty="0"/>
              <a:t> </a:t>
            </a:r>
            <a:r>
              <a:rPr lang="en-US" dirty="0" err="1"/>
              <a:t>thuốc</a:t>
            </a:r>
            <a:r>
              <a:rPr lang="en-US" dirty="0"/>
              <a:t> </a:t>
            </a:r>
            <a:r>
              <a:rPr lang="en-US" dirty="0" err="1"/>
              <a:t>tiền</a:t>
            </a:r>
            <a:r>
              <a:rPr lang="en-US" dirty="0"/>
              <a:t> </a:t>
            </a:r>
            <a:r>
              <a:rPr lang="en-US" dirty="0" err="1"/>
              <a:t>mê</a:t>
            </a:r>
            <a:r>
              <a:rPr lang="en-US" dirty="0"/>
              <a:t>, </a:t>
            </a:r>
            <a:r>
              <a:rPr lang="en-US" dirty="0" err="1"/>
              <a:t>morphin</a:t>
            </a:r>
            <a:r>
              <a:rPr lang="en-US" dirty="0"/>
              <a:t>, </a:t>
            </a:r>
            <a:r>
              <a:rPr lang="en-US" dirty="0" err="1"/>
              <a:t>giảm</a:t>
            </a:r>
            <a:r>
              <a:rPr lang="en-US" dirty="0"/>
              <a:t> </a:t>
            </a:r>
            <a:r>
              <a:rPr lang="en-US" dirty="0" err="1"/>
              <a:t>đau</a:t>
            </a:r>
            <a:r>
              <a:rPr lang="en-US" dirty="0"/>
              <a:t>, </a:t>
            </a:r>
            <a:r>
              <a:rPr lang="en-US" dirty="0" err="1"/>
              <a:t>chống</a:t>
            </a:r>
            <a:r>
              <a:rPr lang="en-US" dirty="0"/>
              <a:t> </a:t>
            </a:r>
            <a:r>
              <a:rPr lang="en-US" dirty="0" err="1"/>
              <a:t>nôn</a:t>
            </a:r>
            <a:r>
              <a:rPr lang="en-US" dirty="0"/>
              <a:t>, </a:t>
            </a:r>
            <a:r>
              <a:rPr lang="en-US" dirty="0" err="1"/>
              <a:t>bù</a:t>
            </a:r>
            <a:r>
              <a:rPr lang="en-US" dirty="0"/>
              <a:t> </a:t>
            </a:r>
            <a:r>
              <a:rPr lang="en-US" dirty="0" err="1"/>
              <a:t>dịch</a:t>
            </a:r>
            <a:r>
              <a:rPr lang="en-US" dirty="0"/>
              <a:t> </a:t>
            </a:r>
            <a:r>
              <a:rPr lang="en-US" dirty="0" err="1"/>
              <a:t>trong</a:t>
            </a:r>
            <a:r>
              <a:rPr lang="en-US" dirty="0"/>
              <a:t> </a:t>
            </a:r>
            <a:r>
              <a:rPr lang="en-US" dirty="0" err="1"/>
              <a:t>mổ</a:t>
            </a:r>
            <a:r>
              <a:rPr lang="en-US" dirty="0"/>
              <a:t>, </a:t>
            </a:r>
            <a:r>
              <a:rPr lang="en-US" dirty="0" err="1"/>
              <a:t>kháng</a:t>
            </a:r>
            <a:r>
              <a:rPr lang="en-US" dirty="0"/>
              <a:t> </a:t>
            </a:r>
            <a:r>
              <a:rPr lang="en-US" dirty="0" err="1"/>
              <a:t>đông</a:t>
            </a:r>
            <a:endParaRPr lang="en-US" dirty="0"/>
          </a:p>
          <a:p>
            <a:pPr>
              <a:buFontTx/>
              <a:buChar char="-"/>
            </a:pPr>
            <a:r>
              <a:rPr lang="en-US" dirty="0" err="1"/>
              <a:t>Dễ</a:t>
            </a:r>
            <a:r>
              <a:rPr lang="en-US" dirty="0"/>
              <a:t> </a:t>
            </a:r>
            <a:r>
              <a:rPr lang="en-US" dirty="0" err="1"/>
              <a:t>đồng</a:t>
            </a:r>
            <a:r>
              <a:rPr lang="en-US" dirty="0"/>
              <a:t> </a:t>
            </a:r>
            <a:r>
              <a:rPr lang="en-US" dirty="0" err="1"/>
              <a:t>thuận</a:t>
            </a:r>
            <a:r>
              <a:rPr lang="en-US" dirty="0"/>
              <a:t>: </a:t>
            </a:r>
            <a:r>
              <a:rPr lang="en-US" dirty="0" err="1"/>
              <a:t>các</a:t>
            </a:r>
            <a:r>
              <a:rPr lang="en-US" dirty="0"/>
              <a:t> </a:t>
            </a:r>
            <a:r>
              <a:rPr lang="en-US" dirty="0" err="1"/>
              <a:t>biện</a:t>
            </a:r>
            <a:r>
              <a:rPr lang="en-US" dirty="0"/>
              <a:t> </a:t>
            </a:r>
            <a:r>
              <a:rPr lang="en-US" dirty="0" err="1"/>
              <a:t>pháp</a:t>
            </a:r>
            <a:r>
              <a:rPr lang="en-US" dirty="0"/>
              <a:t> </a:t>
            </a:r>
            <a:r>
              <a:rPr lang="en-US" dirty="0" err="1"/>
              <a:t>giảm</a:t>
            </a:r>
            <a:r>
              <a:rPr lang="en-US" dirty="0"/>
              <a:t> </a:t>
            </a:r>
            <a:r>
              <a:rPr lang="en-US" dirty="0" err="1"/>
              <a:t>hạ</a:t>
            </a:r>
            <a:r>
              <a:rPr lang="en-US" dirty="0"/>
              <a:t> </a:t>
            </a:r>
            <a:r>
              <a:rPr lang="en-US" dirty="0" err="1"/>
              <a:t>thân</a:t>
            </a:r>
            <a:r>
              <a:rPr lang="en-US" dirty="0"/>
              <a:t> </a:t>
            </a:r>
            <a:r>
              <a:rPr lang="en-US" dirty="0" err="1"/>
              <a:t>nhiệt</a:t>
            </a:r>
            <a:r>
              <a:rPr lang="en-US" dirty="0"/>
              <a:t>, </a:t>
            </a:r>
            <a:r>
              <a:rPr lang="en-US" dirty="0" err="1"/>
              <a:t>tránh</a:t>
            </a:r>
            <a:r>
              <a:rPr lang="en-US" dirty="0"/>
              <a:t> </a:t>
            </a:r>
            <a:r>
              <a:rPr lang="en-US" dirty="0" err="1"/>
              <a:t>huyết</a:t>
            </a:r>
            <a:r>
              <a:rPr lang="en-US" dirty="0"/>
              <a:t> </a:t>
            </a:r>
            <a:r>
              <a:rPr lang="en-US" dirty="0" err="1"/>
              <a:t>khối</a:t>
            </a:r>
            <a:r>
              <a:rPr lang="en-US" dirty="0"/>
              <a:t> </a:t>
            </a:r>
            <a:r>
              <a:rPr lang="en-US" dirty="0" err="1"/>
              <a:t>bằng</a:t>
            </a:r>
            <a:r>
              <a:rPr lang="en-US" dirty="0"/>
              <a:t> </a:t>
            </a:r>
            <a:r>
              <a:rPr lang="en-US" dirty="0" err="1"/>
              <a:t>cơ</a:t>
            </a:r>
            <a:r>
              <a:rPr lang="en-US" dirty="0"/>
              <a:t> </a:t>
            </a:r>
            <a:r>
              <a:rPr lang="en-US" dirty="0" err="1"/>
              <a:t>học</a:t>
            </a:r>
            <a:r>
              <a:rPr lang="en-US" dirty="0"/>
              <a:t>, </a:t>
            </a:r>
            <a:r>
              <a:rPr lang="en-US" dirty="0" err="1"/>
              <a:t>vận</a:t>
            </a:r>
            <a:r>
              <a:rPr lang="en-US" dirty="0"/>
              <a:t> </a:t>
            </a:r>
            <a:r>
              <a:rPr lang="en-US" dirty="0" err="1"/>
              <a:t>động</a:t>
            </a:r>
            <a:r>
              <a:rPr lang="en-US" dirty="0"/>
              <a:t> </a:t>
            </a:r>
            <a:r>
              <a:rPr lang="en-US" dirty="0" err="1"/>
              <a:t>sớm</a:t>
            </a:r>
            <a:r>
              <a:rPr lang="en-US" dirty="0"/>
              <a:t>…</a:t>
            </a:r>
          </a:p>
          <a:p>
            <a:pPr>
              <a:buFontTx/>
              <a:buChar char="-"/>
            </a:pPr>
            <a:r>
              <a:rPr lang="en-US" dirty="0" err="1"/>
              <a:t>Kiểm</a:t>
            </a:r>
            <a:r>
              <a:rPr lang="en-US" dirty="0"/>
              <a:t> </a:t>
            </a:r>
            <a:r>
              <a:rPr lang="en-US" dirty="0" err="1"/>
              <a:t>soát</a:t>
            </a:r>
            <a:r>
              <a:rPr lang="en-US" dirty="0"/>
              <a:t> </a:t>
            </a:r>
            <a:r>
              <a:rPr lang="en-US" dirty="0" err="1"/>
              <a:t>các</a:t>
            </a:r>
            <a:r>
              <a:rPr lang="en-US" dirty="0"/>
              <a:t> </a:t>
            </a:r>
            <a:r>
              <a:rPr lang="en-US" dirty="0" err="1"/>
              <a:t>dẫn</a:t>
            </a:r>
            <a:r>
              <a:rPr lang="en-US" dirty="0"/>
              <a:t> </a:t>
            </a:r>
            <a:r>
              <a:rPr lang="en-US" dirty="0" err="1"/>
              <a:t>lưu</a:t>
            </a:r>
            <a:r>
              <a:rPr lang="en-US" dirty="0"/>
              <a:t>: </a:t>
            </a:r>
            <a:r>
              <a:rPr lang="en-US" dirty="0" err="1"/>
              <a:t>không</a:t>
            </a:r>
            <a:r>
              <a:rPr lang="en-US" dirty="0"/>
              <a:t> </a:t>
            </a:r>
            <a:r>
              <a:rPr lang="en-US" dirty="0" err="1"/>
              <a:t>đặt</a:t>
            </a:r>
            <a:r>
              <a:rPr lang="en-US" dirty="0"/>
              <a:t> </a:t>
            </a:r>
            <a:r>
              <a:rPr lang="en-US" dirty="0" err="1"/>
              <a:t>hoặc</a:t>
            </a:r>
            <a:r>
              <a:rPr lang="en-US" dirty="0"/>
              <a:t> </a:t>
            </a:r>
            <a:r>
              <a:rPr lang="en-US" dirty="0" err="1"/>
              <a:t>rút</a:t>
            </a:r>
            <a:r>
              <a:rPr lang="en-US" dirty="0"/>
              <a:t> </a:t>
            </a:r>
            <a:r>
              <a:rPr lang="en-US" dirty="0" err="1"/>
              <a:t>sớm</a:t>
            </a:r>
            <a:r>
              <a:rPr lang="en-US" dirty="0"/>
              <a:t>…</a:t>
            </a:r>
          </a:p>
          <a:p>
            <a:pPr>
              <a:buFontTx/>
              <a:buChar char="-"/>
            </a:pPr>
            <a:endParaRPr lang="en-US" dirty="0"/>
          </a:p>
          <a:p>
            <a:endParaRPr lang="en-US" dirty="0"/>
          </a:p>
        </p:txBody>
      </p:sp>
    </p:spTree>
    <p:extLst>
      <p:ext uri="{BB962C8B-B14F-4D97-AF65-F5344CB8AC3E}">
        <p14:creationId xmlns:p14="http://schemas.microsoft.com/office/powerpoint/2010/main" val="39159927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latin typeface="Arial" panose="020B0604020202020204" pitchFamily="34" charset="0"/>
                <a:cs typeface="Arial" panose="020B0604020202020204" pitchFamily="34" charset="0"/>
              </a:rPr>
              <a:t>Nhóm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tham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gia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thực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hiện</a:t>
            </a:r>
            <a:r>
              <a:rPr lang="en-US" dirty="0">
                <a:latin typeface="Arial" panose="020B0604020202020204" pitchFamily="34" charset="0"/>
                <a:cs typeface="Arial" panose="020B0604020202020204" pitchFamily="34" charset="0"/>
              </a:rPr>
              <a:t> ERAS</a:t>
            </a:r>
          </a:p>
        </p:txBody>
      </p:sp>
      <p:graphicFrame>
        <p:nvGraphicFramePr>
          <p:cNvPr id="5" name="Table 4"/>
          <p:cNvGraphicFramePr>
            <a:graphicFrameLocks noGrp="1"/>
          </p:cNvGraphicFramePr>
          <p:nvPr/>
        </p:nvGraphicFramePr>
        <p:xfrm>
          <a:off x="1638300" y="1246793"/>
          <a:ext cx="8953500" cy="3812476"/>
        </p:xfrm>
        <a:graphic>
          <a:graphicData uri="http://schemas.openxmlformats.org/drawingml/2006/table">
            <a:tbl>
              <a:tblPr firstRow="1" bandRow="1">
                <a:tableStyleId>{5C22544A-7EE6-4342-B048-85BDC9FD1C3A}</a:tableStyleId>
              </a:tblPr>
              <a:tblGrid>
                <a:gridCol w="4484594">
                  <a:extLst>
                    <a:ext uri="{9D8B030D-6E8A-4147-A177-3AD203B41FA5}">
                      <a16:colId xmlns="" xmlns:a16="http://schemas.microsoft.com/office/drawing/2014/main" val="20000"/>
                    </a:ext>
                  </a:extLst>
                </a:gridCol>
                <a:gridCol w="4468906">
                  <a:extLst>
                    <a:ext uri="{9D8B030D-6E8A-4147-A177-3AD203B41FA5}">
                      <a16:colId xmlns="" xmlns:a16="http://schemas.microsoft.com/office/drawing/2014/main" val="20001"/>
                    </a:ext>
                  </a:extLst>
                </a:gridCol>
              </a:tblGrid>
              <a:tr h="722783">
                <a:tc gridSpan="2">
                  <a:txBody>
                    <a:bodyPr/>
                    <a:lstStyle/>
                    <a:p>
                      <a:pPr algn="ctr"/>
                      <a:r>
                        <a:rPr lang="en-US" sz="3600" b="0" dirty="0" err="1">
                          <a:latin typeface="Arial" panose="020B0604020202020204" pitchFamily="34" charset="0"/>
                          <a:cs typeface="Arial" panose="020B0604020202020204" pitchFamily="34" charset="0"/>
                        </a:rPr>
                        <a:t>Tiếp</a:t>
                      </a:r>
                      <a:r>
                        <a:rPr lang="en-US" sz="3600" b="0" baseline="0" dirty="0">
                          <a:latin typeface="Arial" panose="020B0604020202020204" pitchFamily="34" charset="0"/>
                          <a:cs typeface="Arial" panose="020B0604020202020204" pitchFamily="34" charset="0"/>
                        </a:rPr>
                        <a:t> </a:t>
                      </a:r>
                      <a:r>
                        <a:rPr lang="en-US" sz="3600" b="0" baseline="0" dirty="0" err="1">
                          <a:latin typeface="Arial" panose="020B0604020202020204" pitchFamily="34" charset="0"/>
                          <a:cs typeface="Arial" panose="020B0604020202020204" pitchFamily="34" charset="0"/>
                        </a:rPr>
                        <a:t>cận</a:t>
                      </a:r>
                      <a:r>
                        <a:rPr lang="en-US" sz="3600" b="0" baseline="0" dirty="0">
                          <a:latin typeface="Arial" panose="020B0604020202020204" pitchFamily="34" charset="0"/>
                          <a:cs typeface="Arial" panose="020B0604020202020204" pitchFamily="34" charset="0"/>
                        </a:rPr>
                        <a:t> </a:t>
                      </a:r>
                      <a:r>
                        <a:rPr lang="en-US" sz="3600" b="0" baseline="0" dirty="0" err="1">
                          <a:latin typeface="Arial" panose="020B0604020202020204" pitchFamily="34" charset="0"/>
                          <a:cs typeface="Arial" panose="020B0604020202020204" pitchFamily="34" charset="0"/>
                        </a:rPr>
                        <a:t>đa</a:t>
                      </a:r>
                      <a:r>
                        <a:rPr lang="en-US" sz="3600" b="0" baseline="0" dirty="0">
                          <a:latin typeface="Arial" panose="020B0604020202020204" pitchFamily="34" charset="0"/>
                          <a:cs typeface="Arial" panose="020B0604020202020204" pitchFamily="34" charset="0"/>
                        </a:rPr>
                        <a:t> </a:t>
                      </a:r>
                      <a:r>
                        <a:rPr lang="en-US" sz="3600" b="0" baseline="0" dirty="0" err="1">
                          <a:latin typeface="Arial" panose="020B0604020202020204" pitchFamily="34" charset="0"/>
                          <a:cs typeface="Arial" panose="020B0604020202020204" pitchFamily="34" charset="0"/>
                        </a:rPr>
                        <a:t>chuyên</a:t>
                      </a:r>
                      <a:r>
                        <a:rPr lang="en-US" sz="3600" b="0" baseline="0" dirty="0">
                          <a:latin typeface="Arial" panose="020B0604020202020204" pitchFamily="34" charset="0"/>
                          <a:cs typeface="Arial" panose="020B0604020202020204" pitchFamily="34" charset="0"/>
                        </a:rPr>
                        <a:t> </a:t>
                      </a:r>
                      <a:r>
                        <a:rPr lang="en-US" sz="3600" b="0" baseline="0" dirty="0" err="1">
                          <a:latin typeface="Arial" panose="020B0604020202020204" pitchFamily="34" charset="0"/>
                          <a:cs typeface="Arial" panose="020B0604020202020204" pitchFamily="34" charset="0"/>
                        </a:rPr>
                        <a:t>ngành</a:t>
                      </a:r>
                      <a:endParaRPr lang="en-US" sz="3600" b="0" dirty="0">
                        <a:latin typeface="Arial" panose="020B0604020202020204" pitchFamily="34" charset="0"/>
                        <a:cs typeface="Arial" panose="020B0604020202020204" pitchFamily="34" charset="0"/>
                      </a:endParaRPr>
                    </a:p>
                  </a:txBody>
                  <a:tcPr marL="68580" marR="68580"/>
                </a:tc>
                <a:tc hMerge="1">
                  <a:txBody>
                    <a:bodyPr/>
                    <a:lstStyle/>
                    <a:p>
                      <a:endParaRPr lang="en-US" sz="2800" dirty="0">
                        <a:latin typeface="Arial" panose="020B0604020202020204" pitchFamily="34" charset="0"/>
                        <a:cs typeface="Arial" panose="020B0604020202020204" pitchFamily="34" charset="0"/>
                      </a:endParaRPr>
                    </a:p>
                  </a:txBody>
                  <a:tcPr/>
                </a:tc>
                <a:extLst>
                  <a:ext uri="{0D108BD9-81ED-4DB2-BD59-A6C34878D82A}">
                    <a16:rowId xmlns="" xmlns:a16="http://schemas.microsoft.com/office/drawing/2014/main" val="10000"/>
                  </a:ext>
                </a:extLst>
              </a:tr>
              <a:tr h="722783">
                <a:tc>
                  <a:txBody>
                    <a:bodyPr/>
                    <a:lstStyle/>
                    <a:p>
                      <a:r>
                        <a:rPr lang="en-US" sz="2800" dirty="0" err="1">
                          <a:latin typeface="Arial" panose="020B0604020202020204" pitchFamily="34" charset="0"/>
                          <a:cs typeface="Arial" panose="020B0604020202020204" pitchFamily="34" charset="0"/>
                        </a:rPr>
                        <a:t>Bs</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phẫu</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thuật</a:t>
                      </a:r>
                      <a:endParaRPr lang="en-US" sz="2800" dirty="0">
                        <a:latin typeface="Arial" panose="020B0604020202020204" pitchFamily="34" charset="0"/>
                        <a:cs typeface="Arial" panose="020B0604020202020204" pitchFamily="34" charset="0"/>
                      </a:endParaRPr>
                    </a:p>
                  </a:txBody>
                  <a:tcPr marL="68580" marR="68580"/>
                </a:tc>
                <a:tc>
                  <a:txBody>
                    <a:bodyPr/>
                    <a:lstStyle/>
                    <a:p>
                      <a:r>
                        <a:rPr lang="en-US" sz="2800" dirty="0" err="1">
                          <a:latin typeface="Arial" panose="020B0604020202020204" pitchFamily="34" charset="0"/>
                          <a:cs typeface="Arial" panose="020B0604020202020204" pitchFamily="34" charset="0"/>
                        </a:rPr>
                        <a:t>Bs</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gây</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mê</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hồi</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sức</a:t>
                      </a:r>
                      <a:endParaRPr lang="en-US" sz="2800" dirty="0">
                        <a:latin typeface="Arial" panose="020B0604020202020204" pitchFamily="34" charset="0"/>
                        <a:cs typeface="Arial" panose="020B0604020202020204" pitchFamily="34" charset="0"/>
                      </a:endParaRPr>
                    </a:p>
                  </a:txBody>
                  <a:tcPr marL="68580" marR="68580"/>
                </a:tc>
                <a:extLst>
                  <a:ext uri="{0D108BD9-81ED-4DB2-BD59-A6C34878D82A}">
                    <a16:rowId xmlns="" xmlns:a16="http://schemas.microsoft.com/office/drawing/2014/main" val="10001"/>
                  </a:ext>
                </a:extLst>
              </a:tr>
              <a:tr h="722783">
                <a:tc>
                  <a:txBody>
                    <a:bodyPr/>
                    <a:lstStyle/>
                    <a:p>
                      <a:r>
                        <a:rPr lang="en-US" sz="2800" dirty="0">
                          <a:latin typeface="Arial" panose="020B0604020202020204" pitchFamily="34" charset="0"/>
                          <a:cs typeface="Arial" panose="020B0604020202020204" pitchFamily="34" charset="0"/>
                        </a:rPr>
                        <a:t>ĐD</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chăm</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sóc</a:t>
                      </a:r>
                      <a:endParaRPr lang="en-US" sz="2800" dirty="0">
                        <a:latin typeface="Arial" panose="020B0604020202020204" pitchFamily="34" charset="0"/>
                        <a:cs typeface="Arial" panose="020B0604020202020204" pitchFamily="34" charset="0"/>
                      </a:endParaRPr>
                    </a:p>
                  </a:txBody>
                  <a:tcPr marL="68580" marR="68580"/>
                </a:tc>
                <a:tc>
                  <a:txBody>
                    <a:bodyPr/>
                    <a:lstStyle/>
                    <a:p>
                      <a:r>
                        <a:rPr lang="en-US" sz="2800" dirty="0">
                          <a:latin typeface="Arial" panose="020B0604020202020204" pitchFamily="34" charset="0"/>
                          <a:cs typeface="Arial" panose="020B0604020202020204" pitchFamily="34" charset="0"/>
                        </a:rPr>
                        <a:t>ĐD </a:t>
                      </a:r>
                      <a:r>
                        <a:rPr lang="en-US" sz="2800" baseline="0" dirty="0" err="1">
                          <a:latin typeface="Arial" panose="020B0604020202020204" pitchFamily="34" charset="0"/>
                          <a:cs typeface="Arial" panose="020B0604020202020204" pitchFamily="34" charset="0"/>
                        </a:rPr>
                        <a:t>gây</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mê</a:t>
                      </a:r>
                      <a:r>
                        <a:rPr lang="en-US" sz="2800" baseline="0" dirty="0">
                          <a:latin typeface="Arial" panose="020B0604020202020204" pitchFamily="34" charset="0"/>
                          <a:cs typeface="Arial" panose="020B0604020202020204" pitchFamily="34" charset="0"/>
                        </a:rPr>
                        <a:t> / ĐD </a:t>
                      </a:r>
                      <a:r>
                        <a:rPr lang="en-US" sz="2800" baseline="0" dirty="0" err="1">
                          <a:latin typeface="Arial" panose="020B0604020202020204" pitchFamily="34" charset="0"/>
                          <a:cs typeface="Arial" panose="020B0604020202020204" pitchFamily="34" charset="0"/>
                        </a:rPr>
                        <a:t>hồi</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tỉnh</a:t>
                      </a:r>
                      <a:endParaRPr lang="en-US" sz="2800" dirty="0">
                        <a:latin typeface="Arial" panose="020B0604020202020204" pitchFamily="34" charset="0"/>
                        <a:cs typeface="Arial" panose="020B0604020202020204" pitchFamily="34" charset="0"/>
                      </a:endParaRPr>
                    </a:p>
                  </a:txBody>
                  <a:tcPr marL="68580" marR="68580"/>
                </a:tc>
                <a:extLst>
                  <a:ext uri="{0D108BD9-81ED-4DB2-BD59-A6C34878D82A}">
                    <a16:rowId xmlns="" xmlns:a16="http://schemas.microsoft.com/office/drawing/2014/main" val="10002"/>
                  </a:ext>
                </a:extLst>
              </a:tr>
              <a:tr h="645871">
                <a:tc>
                  <a:txBody>
                    <a:bodyPr/>
                    <a:lstStyle/>
                    <a:p>
                      <a:r>
                        <a:rPr lang="en-US" sz="2800" dirty="0">
                          <a:latin typeface="Arial" panose="020B0604020202020204" pitchFamily="34" charset="0"/>
                          <a:cs typeface="Arial" panose="020B0604020202020204" pitchFamily="34" charset="0"/>
                        </a:rPr>
                        <a:t>CV </a:t>
                      </a:r>
                      <a:r>
                        <a:rPr lang="en-US" sz="2800" baseline="0" dirty="0" err="1">
                          <a:latin typeface="Arial" panose="020B0604020202020204" pitchFamily="34" charset="0"/>
                          <a:cs typeface="Arial" panose="020B0604020202020204" pitchFamily="34" charset="0"/>
                        </a:rPr>
                        <a:t>chăm</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sóc</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lỗ</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mở</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thông</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ra</a:t>
                      </a:r>
                      <a:r>
                        <a:rPr lang="en-US" sz="2800" baseline="0" dirty="0">
                          <a:latin typeface="Arial" panose="020B0604020202020204" pitchFamily="34" charset="0"/>
                          <a:cs typeface="Arial" panose="020B0604020202020204" pitchFamily="34" charset="0"/>
                        </a:rPr>
                        <a:t> da</a:t>
                      </a:r>
                      <a:endParaRPr lang="en-US" sz="2800" dirty="0">
                        <a:latin typeface="Arial" panose="020B0604020202020204" pitchFamily="34" charset="0"/>
                        <a:cs typeface="Arial" panose="020B0604020202020204" pitchFamily="34" charset="0"/>
                      </a:endParaRPr>
                    </a:p>
                  </a:txBody>
                  <a:tcPr marL="68580" marR="68580"/>
                </a:tc>
                <a:tc>
                  <a:txBody>
                    <a:bodyPr/>
                    <a:lstStyle/>
                    <a:p>
                      <a:r>
                        <a:rPr lang="en-US" sz="2800" dirty="0">
                          <a:latin typeface="Arial" panose="020B0604020202020204" pitchFamily="34" charset="0"/>
                          <a:cs typeface="Arial" panose="020B0604020202020204" pitchFamily="34" charset="0"/>
                        </a:rPr>
                        <a:t>CV</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vật</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lý</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trị</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liệu</a:t>
                      </a:r>
                      <a:endParaRPr lang="en-US" sz="2800" dirty="0">
                        <a:latin typeface="Arial" panose="020B0604020202020204" pitchFamily="34" charset="0"/>
                        <a:cs typeface="Arial" panose="020B0604020202020204" pitchFamily="34" charset="0"/>
                      </a:endParaRPr>
                    </a:p>
                  </a:txBody>
                  <a:tcPr marL="68580" marR="68580"/>
                </a:tc>
                <a:extLst>
                  <a:ext uri="{0D108BD9-81ED-4DB2-BD59-A6C34878D82A}">
                    <a16:rowId xmlns="" xmlns:a16="http://schemas.microsoft.com/office/drawing/2014/main" val="10003"/>
                  </a:ext>
                </a:extLst>
              </a:tr>
              <a:tr h="699247">
                <a:tc>
                  <a:txBody>
                    <a:bodyPr/>
                    <a:lstStyle/>
                    <a:p>
                      <a:r>
                        <a:rPr lang="en-US" sz="2800" dirty="0" err="1">
                          <a:latin typeface="Arial" panose="020B0604020202020204" pitchFamily="34" charset="0"/>
                          <a:cs typeface="Arial" panose="020B0604020202020204" pitchFamily="34" charset="0"/>
                        </a:rPr>
                        <a:t>Người</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bệnh</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và</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người</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nhà</a:t>
                      </a:r>
                      <a:endParaRPr lang="en-US" sz="2800" dirty="0">
                        <a:latin typeface="Arial" panose="020B0604020202020204" pitchFamily="34" charset="0"/>
                        <a:cs typeface="Arial" panose="020B0604020202020204" pitchFamily="34" charset="0"/>
                      </a:endParaRPr>
                    </a:p>
                  </a:txBody>
                  <a:tcPr marL="68580" marR="68580"/>
                </a:tc>
                <a:tc>
                  <a:txBody>
                    <a:bodyPr/>
                    <a:lstStyle/>
                    <a:p>
                      <a:r>
                        <a:rPr lang="en-US" sz="2800" dirty="0">
                          <a:latin typeface="Arial" panose="020B0604020202020204" pitchFamily="34" charset="0"/>
                          <a:cs typeface="Arial" panose="020B0604020202020204" pitchFamily="34" charset="0"/>
                        </a:rPr>
                        <a:t>CV </a:t>
                      </a:r>
                      <a:r>
                        <a:rPr lang="en-US" sz="2800" baseline="0" dirty="0" err="1">
                          <a:latin typeface="Arial" panose="020B0604020202020204" pitchFamily="34" charset="0"/>
                          <a:cs typeface="Arial" panose="020B0604020202020204" pitchFamily="34" charset="0"/>
                        </a:rPr>
                        <a:t>dinh</a:t>
                      </a:r>
                      <a:r>
                        <a:rPr lang="en-US" sz="2800" baseline="0" dirty="0">
                          <a:latin typeface="Arial" panose="020B0604020202020204" pitchFamily="34" charset="0"/>
                          <a:cs typeface="Arial" panose="020B0604020202020204" pitchFamily="34" charset="0"/>
                        </a:rPr>
                        <a:t> </a:t>
                      </a:r>
                      <a:r>
                        <a:rPr lang="en-US" sz="2800" baseline="0" dirty="0" err="1">
                          <a:latin typeface="Arial" panose="020B0604020202020204" pitchFamily="34" charset="0"/>
                          <a:cs typeface="Arial" panose="020B0604020202020204" pitchFamily="34" charset="0"/>
                        </a:rPr>
                        <a:t>dưỡng</a:t>
                      </a:r>
                      <a:endParaRPr lang="en-US" sz="2800" dirty="0">
                        <a:latin typeface="Arial" panose="020B0604020202020204" pitchFamily="34" charset="0"/>
                        <a:cs typeface="Arial" panose="020B0604020202020204" pitchFamily="34" charset="0"/>
                      </a:endParaRPr>
                    </a:p>
                  </a:txBody>
                  <a:tcPr marL="68580" marR="68580"/>
                </a:tc>
                <a:extLst>
                  <a:ext uri="{0D108BD9-81ED-4DB2-BD59-A6C34878D82A}">
                    <a16:rowId xmlns="" xmlns:a16="http://schemas.microsoft.com/office/drawing/2014/main" val="10004"/>
                  </a:ext>
                </a:extLst>
              </a:tr>
            </a:tbl>
          </a:graphicData>
        </a:graphic>
      </p:graphicFrame>
      <p:sp>
        <p:nvSpPr>
          <p:cNvPr id="6" name="TextBox 5"/>
          <p:cNvSpPr txBox="1"/>
          <p:nvPr/>
        </p:nvSpPr>
        <p:spPr>
          <a:xfrm>
            <a:off x="6248400" y="6248400"/>
            <a:ext cx="4191000" cy="369332"/>
          </a:xfrm>
          <a:prstGeom prst="rect">
            <a:avLst/>
          </a:prstGeom>
          <a:noFill/>
        </p:spPr>
        <p:txBody>
          <a:bodyPr wrap="square" rtlCol="0">
            <a:spAutoFit/>
          </a:bodyPr>
          <a:lstStyle/>
          <a:p>
            <a:pPr>
              <a:defRPr/>
            </a:pPr>
            <a:r>
              <a:rPr lang="en-US" dirty="0" err="1">
                <a:solidFill>
                  <a:prstClr val="black"/>
                </a:solidFill>
                <a:latin typeface="Calibri"/>
              </a:rPr>
              <a:t>Kehlet</a:t>
            </a:r>
            <a:r>
              <a:rPr lang="en-US" dirty="0">
                <a:solidFill>
                  <a:prstClr val="black"/>
                </a:solidFill>
                <a:latin typeface="Calibri"/>
              </a:rPr>
              <a:t> H. Br J </a:t>
            </a:r>
            <a:r>
              <a:rPr lang="en-US" dirty="0" err="1">
                <a:solidFill>
                  <a:prstClr val="black"/>
                </a:solidFill>
                <a:latin typeface="Calibri"/>
              </a:rPr>
              <a:t>Anaesth</a:t>
            </a:r>
            <a:r>
              <a:rPr lang="en-US" dirty="0">
                <a:solidFill>
                  <a:prstClr val="black"/>
                </a:solidFill>
                <a:latin typeface="Calibri"/>
              </a:rPr>
              <a:t> 1997; 78:606-17</a:t>
            </a:r>
          </a:p>
        </p:txBody>
      </p:sp>
    </p:spTree>
    <p:extLst>
      <p:ext uri="{BB962C8B-B14F-4D97-AF65-F5344CB8AC3E}">
        <p14:creationId xmlns:p14="http://schemas.microsoft.com/office/powerpoint/2010/main" val="32528337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 xmlns:a16="http://schemas.microsoft.com/office/drawing/2014/main" id="{1B15ED52-F352-441B-82BF-E0EA34836D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 xmlns:a16="http://schemas.microsoft.com/office/drawing/2014/main" id="{3B2E3793-BFE6-45A2-9B7B-E18844431C9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1524001" y="-1"/>
            <a:ext cx="9143997"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 xmlns:a16="http://schemas.microsoft.com/office/drawing/2014/main" id="{BC4C4868-CB8F-4AF9-9CDB-8108F2C19B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523999" y="0"/>
            <a:ext cx="6086479"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 xmlns:a16="http://schemas.microsoft.com/office/drawing/2014/main" id="{375E0459-6403-40CD-989D-56A4407CA12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7610475" y="-1"/>
            <a:ext cx="3057523"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 xmlns:a16="http://schemas.microsoft.com/office/drawing/2014/main" id="{53E5B1A8-3AC9-4BD1-9BBC-78CA94F2D1B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868513" y="-1"/>
            <a:ext cx="8799485"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552700" y="294539"/>
            <a:ext cx="7421963" cy="1033669"/>
          </a:xfrm>
        </p:spPr>
        <p:txBody>
          <a:bodyPr>
            <a:normAutofit/>
          </a:bodyPr>
          <a:lstStyle/>
          <a:p>
            <a:r>
              <a:rPr lang="en-US" sz="3500">
                <a:solidFill>
                  <a:srgbClr val="FFFFFF"/>
                </a:solidFill>
                <a:latin typeface="Arial" panose="020B0604020202020204" pitchFamily="34" charset="0"/>
                <a:cs typeface="Arial" panose="020B0604020202020204" pitchFamily="34" charset="0"/>
              </a:rPr>
              <a:t>Sơ lược lịch sử</a:t>
            </a:r>
          </a:p>
        </p:txBody>
      </p:sp>
      <p:sp>
        <p:nvSpPr>
          <p:cNvPr id="3" name="Content Placeholder 2"/>
          <p:cNvSpPr>
            <a:spLocks noGrp="1"/>
          </p:cNvSpPr>
          <p:nvPr>
            <p:ph idx="1"/>
          </p:nvPr>
        </p:nvSpPr>
        <p:spPr>
          <a:xfrm>
            <a:off x="2552700" y="2318197"/>
            <a:ext cx="7293023" cy="3683358"/>
          </a:xfrm>
        </p:spPr>
        <p:txBody>
          <a:bodyPr anchor="ctr">
            <a:normAutofit/>
          </a:bodyPr>
          <a:lstStyle/>
          <a:p>
            <a:r>
              <a:rPr lang="en-US" sz="1700">
                <a:latin typeface="Arial" panose="020B0604020202020204" pitchFamily="34" charset="0"/>
                <a:cs typeface="Arial" panose="020B0604020202020204" pitchFamily="34" charset="0"/>
              </a:rPr>
              <a:t>1990 – Kehlet: giảm thời gian nằm viện </a:t>
            </a:r>
          </a:p>
          <a:p>
            <a:r>
              <a:rPr lang="en-US" sz="1700"/>
              <a:t>2001- Ken Fearon và Olle Ljungqvist đề xuất nhóm chăm sóc chu phẫu</a:t>
            </a:r>
          </a:p>
          <a:p>
            <a:r>
              <a:rPr lang="en-US" sz="1700">
                <a:latin typeface="Arial" panose="020B0604020202020204" pitchFamily="34" charset="0"/>
                <a:cs typeface="Arial" panose="020B0604020202020204" pitchFamily="34" charset="0"/>
              </a:rPr>
              <a:t>2003 – Hội nghị đầu tiên tại Thụy Điển</a:t>
            </a:r>
          </a:p>
          <a:p>
            <a:r>
              <a:rPr lang="en-US" sz="1700">
                <a:latin typeface="Arial" panose="020B0604020202020204" pitchFamily="34" charset="0"/>
                <a:cs typeface="Arial" panose="020B0604020202020204" pitchFamily="34" charset="0"/>
              </a:rPr>
              <a:t>2011 – Hội nghị lần 2 tại Thụy Điển với tên gọi chính thức ERAS Society</a:t>
            </a:r>
          </a:p>
          <a:p>
            <a:r>
              <a:rPr lang="en-US" sz="1700">
                <a:latin typeface="Arial" panose="020B0604020202020204" pitchFamily="34" charset="0"/>
                <a:cs typeface="Arial" panose="020B0604020202020204" pitchFamily="34" charset="0"/>
              </a:rPr>
              <a:t>2011 – 2020: Các hội ERAS các nước ra đời, tập trung xây dựng các protocols, Guidelines…</a:t>
            </a:r>
          </a:p>
          <a:p>
            <a:r>
              <a:rPr lang="en-US" sz="1700">
                <a:latin typeface="Arial" panose="020B0604020202020204" pitchFamily="34" charset="0"/>
                <a:cs typeface="Arial" panose="020B0604020202020204" pitchFamily="34" charset="0"/>
              </a:rPr>
              <a:t>Nhấn mạnh: thay sự “nhanh” bằng “hệ thống đồng bộ” chăm sóc điều trị dựa vào y học chứng cứ, nâng cao “chất lượng” hồi phục sau mổ.</a:t>
            </a:r>
          </a:p>
          <a:p>
            <a:pPr>
              <a:buFontTx/>
              <a:buChar char="-"/>
            </a:pPr>
            <a:endParaRPr lang="en-US" sz="17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14302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81200" y="115851"/>
            <a:ext cx="8229600" cy="1143000"/>
          </a:xfrm>
          <a:noFill/>
        </p:spPr>
        <p:txBody>
          <a:bodyPr>
            <a:normAutofit/>
          </a:bodyPr>
          <a:lstStyle/>
          <a:p>
            <a:r>
              <a:rPr lang="en-US" sz="3200" dirty="0" err="1"/>
              <a:t>Vai</a:t>
            </a:r>
            <a:r>
              <a:rPr lang="en-US" sz="3200" dirty="0"/>
              <a:t> </a:t>
            </a:r>
            <a:r>
              <a:rPr lang="en-US" sz="3200" dirty="0" err="1"/>
              <a:t>trò</a:t>
            </a:r>
            <a:r>
              <a:rPr lang="en-US" sz="3200" dirty="0"/>
              <a:t> </a:t>
            </a:r>
            <a:r>
              <a:rPr lang="en-US" sz="3200" dirty="0" err="1"/>
              <a:t>của</a:t>
            </a:r>
            <a:r>
              <a:rPr lang="en-US" sz="3200" dirty="0"/>
              <a:t> </a:t>
            </a:r>
            <a:r>
              <a:rPr lang="en-US" sz="3200" dirty="0" err="1"/>
              <a:t>Điều</a:t>
            </a:r>
            <a:r>
              <a:rPr lang="en-US" sz="3200" dirty="0"/>
              <a:t> </a:t>
            </a:r>
            <a:r>
              <a:rPr lang="en-US" sz="3200" dirty="0" err="1"/>
              <a:t>dưỡng</a:t>
            </a:r>
            <a:r>
              <a:rPr lang="en-US" sz="3200" dirty="0"/>
              <a:t> </a:t>
            </a:r>
            <a:r>
              <a:rPr lang="en-US" sz="3200" dirty="0" err="1"/>
              <a:t>chăm</a:t>
            </a:r>
            <a:r>
              <a:rPr lang="en-US" sz="3200" dirty="0"/>
              <a:t> </a:t>
            </a:r>
            <a:r>
              <a:rPr lang="en-US" sz="3200" dirty="0" err="1"/>
              <a:t>sóc</a:t>
            </a:r>
            <a:r>
              <a:rPr lang="en-US" sz="3200" dirty="0"/>
              <a:t> </a:t>
            </a:r>
            <a:r>
              <a:rPr lang="en-US" sz="3200" dirty="0" err="1"/>
              <a:t>chu</a:t>
            </a:r>
            <a:r>
              <a:rPr lang="en-US" sz="3200" dirty="0"/>
              <a:t> </a:t>
            </a:r>
            <a:r>
              <a:rPr lang="en-US" sz="3200" dirty="0" err="1"/>
              <a:t>phẫu</a:t>
            </a:r>
            <a:endParaRPr lang="en-US" sz="3200" dirty="0"/>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rotWithShape="1">
          <a:blip r:embed="rId3" cstate="print"/>
          <a:srcRect t="12500" b="4167"/>
          <a:stretch/>
        </p:blipFill>
        <p:spPr>
          <a:xfrm>
            <a:off x="1648724" y="1205922"/>
            <a:ext cx="8943076" cy="5314122"/>
          </a:xfrm>
          <a:prstGeom prst="rect">
            <a:avLst/>
          </a:prstGeom>
        </p:spPr>
      </p:pic>
      <p:sp>
        <p:nvSpPr>
          <p:cNvPr id="6" name="Rectangle 5"/>
          <p:cNvSpPr/>
          <p:nvPr/>
        </p:nvSpPr>
        <p:spPr>
          <a:xfrm>
            <a:off x="1638301" y="6520046"/>
            <a:ext cx="4326313" cy="307777"/>
          </a:xfrm>
          <a:prstGeom prst="rect">
            <a:avLst/>
          </a:prstGeom>
        </p:spPr>
        <p:txBody>
          <a:bodyPr wrap="none">
            <a:spAutoFit/>
          </a:bodyPr>
          <a:lstStyle/>
          <a:p>
            <a:pPr marL="120650" indent="-120650">
              <a:buFont typeface="Arial" panose="020B0604020202020204" pitchFamily="34" charset="0"/>
              <a:buChar char="•"/>
              <a:defRPr/>
            </a:pPr>
            <a:r>
              <a:rPr lang="en-US" sz="1400" dirty="0">
                <a:solidFill>
                  <a:prstClr val="black"/>
                </a:solidFill>
                <a:latin typeface="Arial" panose="020B0604020202020204"/>
              </a:rPr>
              <a:t>JAMA Surgery March 2017 Volume 152, Number 3</a:t>
            </a:r>
          </a:p>
        </p:txBody>
      </p:sp>
      <p:sp>
        <p:nvSpPr>
          <p:cNvPr id="7" name="Rectangle 6"/>
          <p:cNvSpPr/>
          <p:nvPr/>
        </p:nvSpPr>
        <p:spPr>
          <a:xfrm>
            <a:off x="2472019" y="5190566"/>
            <a:ext cx="1556497" cy="56477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Arial" panose="020B0604020202020204"/>
            </a:endParaRPr>
          </a:p>
        </p:txBody>
      </p:sp>
      <p:sp>
        <p:nvSpPr>
          <p:cNvPr id="8" name="Rectangle 7"/>
          <p:cNvSpPr/>
          <p:nvPr/>
        </p:nvSpPr>
        <p:spPr>
          <a:xfrm>
            <a:off x="4552047" y="2324759"/>
            <a:ext cx="1553135" cy="22203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Arial" panose="020B0604020202020204"/>
            </a:endParaRPr>
          </a:p>
        </p:txBody>
      </p:sp>
      <p:sp>
        <p:nvSpPr>
          <p:cNvPr id="10" name="Rectangle 9"/>
          <p:cNvSpPr/>
          <p:nvPr/>
        </p:nvSpPr>
        <p:spPr>
          <a:xfrm>
            <a:off x="8505264" y="2084295"/>
            <a:ext cx="1573306" cy="403411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Arial" panose="020B0604020202020204"/>
            </a:endParaRPr>
          </a:p>
        </p:txBody>
      </p:sp>
      <p:sp>
        <p:nvSpPr>
          <p:cNvPr id="4" name="Rectangle 3"/>
          <p:cNvSpPr/>
          <p:nvPr/>
        </p:nvSpPr>
        <p:spPr>
          <a:xfrm>
            <a:off x="6514931" y="4303059"/>
            <a:ext cx="1350309" cy="37651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Arial" panose="020B0604020202020204"/>
            </a:endParaRPr>
          </a:p>
        </p:txBody>
      </p:sp>
      <p:sp>
        <p:nvSpPr>
          <p:cNvPr id="9" name="Rectangle 8"/>
          <p:cNvSpPr/>
          <p:nvPr/>
        </p:nvSpPr>
        <p:spPr>
          <a:xfrm>
            <a:off x="1638301" y="1192696"/>
            <a:ext cx="450476" cy="2999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Arial" panose="020B0604020202020204"/>
            </a:endParaRPr>
          </a:p>
        </p:txBody>
      </p:sp>
    </p:spTree>
    <p:extLst>
      <p:ext uri="{BB962C8B-B14F-4D97-AF65-F5344CB8AC3E}">
        <p14:creationId xmlns:p14="http://schemas.microsoft.com/office/powerpoint/2010/main" val="2998051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458"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6132" y="990600"/>
            <a:ext cx="8795047"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30898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 xmlns:a16="http://schemas.microsoft.com/office/drawing/2014/main" id="{AB8C311F-7253-4AED-9701-7FC0708C41C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 xmlns:a16="http://schemas.microsoft.com/office/drawing/2014/main" id="{E2384209-CB15-4CDF-9D31-C44FD9A3F20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6200000" flipH="1">
            <a:off x="2666713" y="-1142284"/>
            <a:ext cx="6858000" cy="9143425"/>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 xmlns:a16="http://schemas.microsoft.com/office/drawing/2014/main" id="{2633B3B5-CC90-43F0-8714-D31D1F3F020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522267" y="0"/>
            <a:ext cx="6803134"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 xmlns:a16="http://schemas.microsoft.com/office/drawing/2014/main" id="{A8D57A06-A426-446D-B02C-A2DC6B62E45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6200000" flipH="1">
            <a:off x="3649298" y="-161647"/>
            <a:ext cx="4894564" cy="9145160"/>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cstate="print"/>
          <a:stretch>
            <a:fillRect/>
          </a:stretch>
        </p:blipFill>
        <p:spPr>
          <a:xfrm>
            <a:off x="3200401" y="119744"/>
            <a:ext cx="5791200" cy="6618515"/>
          </a:xfrm>
          <a:prstGeom prst="rect">
            <a:avLst/>
          </a:prstGeom>
        </p:spPr>
      </p:pic>
    </p:spTree>
    <p:extLst>
      <p:ext uri="{BB962C8B-B14F-4D97-AF65-F5344CB8AC3E}">
        <p14:creationId xmlns:p14="http://schemas.microsoft.com/office/powerpoint/2010/main" val="31247244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a:extLst>
              <a:ext uri="{FF2B5EF4-FFF2-40B4-BE49-F238E27FC236}">
                <a16:creationId xmlns="" xmlns:a16="http://schemas.microsoft.com/office/drawing/2014/main" id="{5321D838-2C7E-4177-9DD3-DAC78324A2B2}"/>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cstate="print">
            <a:alphaModFix amt="10000"/>
            <a:extLst>
              <a:ext uri="{28A0092B-C50C-407E-A947-70E740481C1C}">
                <a14:useLocalDpi xmlns:a14="http://schemas.microsoft.com/office/drawing/2010/main" val="0"/>
              </a:ext>
            </a:extLst>
          </a:blip>
          <a:stretch>
            <a:fillRect/>
          </a:stretch>
        </p:blipFill>
        <p:spPr>
          <a:xfrm>
            <a:off x="1524000" y="857250"/>
            <a:ext cx="9144000" cy="5143500"/>
          </a:xfrm>
          <a:prstGeom prst="rect">
            <a:avLst/>
          </a:prstGeom>
        </p:spPr>
      </p:pic>
      <p:pic>
        <p:nvPicPr>
          <p:cNvPr id="54" name="Picture 53">
            <a:extLst>
              <a:ext uri="{FF2B5EF4-FFF2-40B4-BE49-F238E27FC236}">
                <a16:creationId xmlns="" xmlns:a16="http://schemas.microsoft.com/office/drawing/2014/main" id="{0146E45C-1450-4186-B501-74F221F897A8}"/>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524002" y="4039389"/>
            <a:ext cx="6726063" cy="206957"/>
          </a:xfrm>
          <a:prstGeom prst="rect">
            <a:avLst/>
          </a:prstGeom>
        </p:spPr>
      </p:pic>
      <p:pic>
        <p:nvPicPr>
          <p:cNvPr id="56" name="Picture 55">
            <a:extLst>
              <a:ext uri="{FF2B5EF4-FFF2-40B4-BE49-F238E27FC236}">
                <a16:creationId xmlns="" xmlns:a16="http://schemas.microsoft.com/office/drawing/2014/main" id="{EEDDA48B-BC04-4915-ADA3-A1A9522EB0D1}"/>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8357788" y="4040135"/>
            <a:ext cx="2307831" cy="207705"/>
          </a:xfrm>
          <a:prstGeom prst="rect">
            <a:avLst/>
          </a:prstGeom>
        </p:spPr>
      </p:pic>
      <p:sp>
        <p:nvSpPr>
          <p:cNvPr id="58" name="Rectangle 57">
            <a:extLst>
              <a:ext uri="{FF2B5EF4-FFF2-40B4-BE49-F238E27FC236}">
                <a16:creationId xmlns="" xmlns:a16="http://schemas.microsoft.com/office/drawing/2014/main" id="{78C9D07A-5A22-4E55-B18A-47CF07E5080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2799810"/>
            <a:ext cx="6726064" cy="1245249"/>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0" name="Rectangle 59">
            <a:extLst>
              <a:ext uri="{FF2B5EF4-FFF2-40B4-BE49-F238E27FC236}">
                <a16:creationId xmlns="" xmlns:a16="http://schemas.microsoft.com/office/drawing/2014/main" id="{3D71E629-0739-4A59-972B-A9E9A4500E3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8357787" y="2799810"/>
            <a:ext cx="2307832" cy="12452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a:extLst>
              <a:ext uri="{FF2B5EF4-FFF2-40B4-BE49-F238E27FC236}">
                <a16:creationId xmlns="" xmlns:a16="http://schemas.microsoft.com/office/drawing/2014/main" id="{DEDF2838-61BD-4552-A6C3-E3D6763CF3F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857250"/>
            <a:ext cx="9141618" cy="51435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defRPr/>
            </a:pPr>
            <a:endParaRPr lang="en-US" sz="1350">
              <a:solidFill>
                <a:prstClr val="white"/>
              </a:solidFill>
              <a:latin typeface="Calibri"/>
            </a:endParaRPr>
          </a:p>
        </p:txBody>
      </p:sp>
      <p:pic>
        <p:nvPicPr>
          <p:cNvPr id="64" name="Picture 63">
            <a:extLst>
              <a:ext uri="{FF2B5EF4-FFF2-40B4-BE49-F238E27FC236}">
                <a16:creationId xmlns="" xmlns:a16="http://schemas.microsoft.com/office/drawing/2014/main" id="{E7876ED4-577B-4724-914E-42A0567A3814}"/>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cstate="print">
            <a:alphaModFix amt="10000"/>
            <a:extLst>
              <a:ext uri="{28A0092B-C50C-407E-A947-70E740481C1C}">
                <a14:useLocalDpi xmlns:a14="http://schemas.microsoft.com/office/drawing/2010/main" val="0"/>
              </a:ext>
            </a:extLst>
          </a:blip>
          <a:stretch>
            <a:fillRect/>
          </a:stretch>
        </p:blipFill>
        <p:spPr>
          <a:xfrm>
            <a:off x="1524000" y="857250"/>
            <a:ext cx="9144000" cy="5143500"/>
          </a:xfrm>
          <a:prstGeom prst="rect">
            <a:avLst/>
          </a:prstGeom>
        </p:spPr>
      </p:pic>
      <p:sp>
        <p:nvSpPr>
          <p:cNvPr id="66" name="Rectangle 65">
            <a:extLst>
              <a:ext uri="{FF2B5EF4-FFF2-40B4-BE49-F238E27FC236}">
                <a16:creationId xmlns="" xmlns:a16="http://schemas.microsoft.com/office/drawing/2014/main" id="{5A35B073-543D-4B7C-85CE-3F6F3F51919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6098382" y="857251"/>
            <a:ext cx="4569618" cy="51435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latin typeface="Calibri"/>
            </a:endParaRPr>
          </a:p>
        </p:txBody>
      </p:sp>
      <p:pic>
        <p:nvPicPr>
          <p:cNvPr id="68" name="Picture 67">
            <a:extLst>
              <a:ext uri="{FF2B5EF4-FFF2-40B4-BE49-F238E27FC236}">
                <a16:creationId xmlns="" xmlns:a16="http://schemas.microsoft.com/office/drawing/2014/main" id="{56C9C24B-A8AA-4E20-9A75-455D96E20087}"/>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524001" y="4373500"/>
            <a:ext cx="4800600" cy="139276"/>
          </a:xfrm>
          <a:prstGeom prst="rect">
            <a:avLst/>
          </a:prstGeom>
        </p:spPr>
      </p:pic>
      <p:sp>
        <p:nvSpPr>
          <p:cNvPr id="70" name="Rectangle 69">
            <a:extLst>
              <a:ext uri="{FF2B5EF4-FFF2-40B4-BE49-F238E27FC236}">
                <a16:creationId xmlns="" xmlns:a16="http://schemas.microsoft.com/office/drawing/2014/main" id="{0505B119-A4E9-4F97-9673-6F51C1C35B9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1" y="2479432"/>
            <a:ext cx="4808807" cy="1899139"/>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 xmlns:a16="http://schemas.microsoft.com/office/drawing/2014/main" id="{EF156AD5-7F8F-4516-A98C-6EC65F93981F}"/>
              </a:ext>
            </a:extLst>
          </p:cNvPr>
          <p:cNvSpPr>
            <a:spLocks noGrp="1"/>
          </p:cNvSpPr>
          <p:nvPr>
            <p:ph type="title"/>
          </p:nvPr>
        </p:nvSpPr>
        <p:spPr>
          <a:xfrm>
            <a:off x="1623773" y="2653072"/>
            <a:ext cx="3894705" cy="1600200"/>
          </a:xfrm>
        </p:spPr>
        <p:txBody>
          <a:bodyPr vert="horz" lIns="68580" tIns="34290" rIns="68580" bIns="34290" rtlCol="0" anchor="ctr">
            <a:normAutofit/>
          </a:bodyPr>
          <a:lstStyle/>
          <a:p>
            <a:pPr algn="r"/>
            <a:r>
              <a:rPr lang="en-US" sz="2550" dirty="0" err="1">
                <a:solidFill>
                  <a:srgbClr val="FFFFFF"/>
                </a:solidFill>
              </a:rPr>
              <a:t>Danh</a:t>
            </a:r>
            <a:r>
              <a:rPr lang="en-US" sz="2550" dirty="0">
                <a:solidFill>
                  <a:srgbClr val="FFFFFF"/>
                </a:solidFill>
              </a:rPr>
              <a:t> </a:t>
            </a:r>
            <a:r>
              <a:rPr lang="en-US" sz="2550" dirty="0" err="1">
                <a:solidFill>
                  <a:srgbClr val="FFFFFF"/>
                </a:solidFill>
              </a:rPr>
              <a:t>sách</a:t>
            </a:r>
            <a:r>
              <a:rPr lang="en-US" sz="2550" dirty="0">
                <a:solidFill>
                  <a:srgbClr val="FFFFFF"/>
                </a:solidFill>
              </a:rPr>
              <a:t> 12 </a:t>
            </a:r>
            <a:r>
              <a:rPr lang="en-US" sz="2550" dirty="0" err="1">
                <a:solidFill>
                  <a:srgbClr val="FFFFFF"/>
                </a:solidFill>
              </a:rPr>
              <a:t>khoa</a:t>
            </a:r>
            <a:r>
              <a:rPr lang="en-US" sz="2550" dirty="0">
                <a:solidFill>
                  <a:srgbClr val="FFFFFF"/>
                </a:solidFill>
              </a:rPr>
              <a:t> </a:t>
            </a:r>
            <a:r>
              <a:rPr lang="en-US" sz="2550" dirty="0" err="1">
                <a:solidFill>
                  <a:srgbClr val="FFFFFF"/>
                </a:solidFill>
              </a:rPr>
              <a:t>Ngoại</a:t>
            </a:r>
            <a:r>
              <a:rPr lang="en-US" sz="2550" dirty="0">
                <a:solidFill>
                  <a:srgbClr val="FFFFFF"/>
                </a:solidFill>
              </a:rPr>
              <a:t> </a:t>
            </a:r>
            <a:r>
              <a:rPr lang="en-US" sz="2550" dirty="0" err="1">
                <a:solidFill>
                  <a:srgbClr val="FFFFFF"/>
                </a:solidFill>
              </a:rPr>
              <a:t>đăng</a:t>
            </a:r>
            <a:r>
              <a:rPr lang="en-US" sz="2550" dirty="0">
                <a:solidFill>
                  <a:srgbClr val="FFFFFF"/>
                </a:solidFill>
              </a:rPr>
              <a:t> </a:t>
            </a:r>
            <a:r>
              <a:rPr lang="en-US" sz="2550" dirty="0" err="1">
                <a:solidFill>
                  <a:srgbClr val="FFFFFF"/>
                </a:solidFill>
              </a:rPr>
              <a:t>ký</a:t>
            </a:r>
            <a:r>
              <a:rPr lang="en-US" sz="2550" dirty="0">
                <a:solidFill>
                  <a:srgbClr val="FFFFFF"/>
                </a:solidFill>
              </a:rPr>
              <a:t> </a:t>
            </a:r>
            <a:r>
              <a:rPr lang="en-US" sz="2550" dirty="0" err="1">
                <a:solidFill>
                  <a:srgbClr val="FFFFFF"/>
                </a:solidFill>
              </a:rPr>
              <a:t>thực</a:t>
            </a:r>
            <a:r>
              <a:rPr lang="en-US" sz="2550" dirty="0">
                <a:solidFill>
                  <a:srgbClr val="FFFFFF"/>
                </a:solidFill>
              </a:rPr>
              <a:t> </a:t>
            </a:r>
            <a:r>
              <a:rPr lang="en-US" sz="2550" dirty="0" err="1">
                <a:solidFill>
                  <a:srgbClr val="FFFFFF"/>
                </a:solidFill>
              </a:rPr>
              <a:t>hiện</a:t>
            </a:r>
            <a:r>
              <a:rPr lang="en-US" sz="2550" dirty="0">
                <a:solidFill>
                  <a:srgbClr val="FFFFFF"/>
                </a:solidFill>
              </a:rPr>
              <a:t> ERAS</a:t>
            </a:r>
            <a:br>
              <a:rPr lang="en-US" sz="2550" dirty="0">
                <a:solidFill>
                  <a:srgbClr val="FFFFFF"/>
                </a:solidFill>
              </a:rPr>
            </a:br>
            <a:endParaRPr lang="en-US" sz="2550" dirty="0">
              <a:solidFill>
                <a:srgbClr val="FFFFFF"/>
              </a:solidFill>
            </a:endParaRPr>
          </a:p>
        </p:txBody>
      </p:sp>
      <p:sp useBgFill="1">
        <p:nvSpPr>
          <p:cNvPr id="72" name="Rectangle 71">
            <a:extLst>
              <a:ext uri="{FF2B5EF4-FFF2-40B4-BE49-F238E27FC236}">
                <a16:creationId xmlns="" xmlns:a16="http://schemas.microsoft.com/office/drawing/2014/main" id="{3DF5FFB9-6D81-4F3A-AF5B-6F9EC3428A0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6573873" y="1339347"/>
            <a:ext cx="3609305" cy="4181344"/>
          </a:xfrm>
          <a:prstGeom prst="rect">
            <a:avLst/>
          </a:prstGeom>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a:solidFill>
                <a:prstClr val="white"/>
              </a:solidFill>
              <a:latin typeface="Calibri"/>
            </a:endParaRPr>
          </a:p>
        </p:txBody>
      </p:sp>
      <p:graphicFrame>
        <p:nvGraphicFramePr>
          <p:cNvPr id="47" name="Table 6">
            <a:extLst>
              <a:ext uri="{FF2B5EF4-FFF2-40B4-BE49-F238E27FC236}">
                <a16:creationId xmlns="" xmlns:a16="http://schemas.microsoft.com/office/drawing/2014/main" id="{238633F7-4D61-4F98-B560-F3069BDD45CD}"/>
              </a:ext>
            </a:extLst>
          </p:cNvPr>
          <p:cNvGraphicFramePr>
            <a:graphicFrameLocks/>
          </p:cNvGraphicFramePr>
          <p:nvPr/>
        </p:nvGraphicFramePr>
        <p:xfrm>
          <a:off x="5638801" y="609601"/>
          <a:ext cx="4952999" cy="6559374"/>
        </p:xfrm>
        <a:graphic>
          <a:graphicData uri="http://schemas.openxmlformats.org/drawingml/2006/table">
            <a:tbl>
              <a:tblPr firstRow="1" bandRow="1">
                <a:tableStyleId>{5C22544A-7EE6-4342-B048-85BDC9FD1C3A}</a:tableStyleId>
              </a:tblPr>
              <a:tblGrid>
                <a:gridCol w="378697">
                  <a:extLst>
                    <a:ext uri="{9D8B030D-6E8A-4147-A177-3AD203B41FA5}">
                      <a16:colId xmlns="" xmlns:a16="http://schemas.microsoft.com/office/drawing/2014/main" val="2473682474"/>
                    </a:ext>
                  </a:extLst>
                </a:gridCol>
                <a:gridCol w="1236021">
                  <a:extLst>
                    <a:ext uri="{9D8B030D-6E8A-4147-A177-3AD203B41FA5}">
                      <a16:colId xmlns="" xmlns:a16="http://schemas.microsoft.com/office/drawing/2014/main" val="3285496054"/>
                    </a:ext>
                  </a:extLst>
                </a:gridCol>
                <a:gridCol w="3338281">
                  <a:extLst>
                    <a:ext uri="{9D8B030D-6E8A-4147-A177-3AD203B41FA5}">
                      <a16:colId xmlns="" xmlns:a16="http://schemas.microsoft.com/office/drawing/2014/main" val="2846178535"/>
                    </a:ext>
                  </a:extLst>
                </a:gridCol>
              </a:tblGrid>
              <a:tr h="189824">
                <a:tc>
                  <a:txBody>
                    <a:bodyPr/>
                    <a:lstStyle/>
                    <a:p>
                      <a:r>
                        <a:rPr lang="en-US" sz="1200" dirty="0">
                          <a:solidFill>
                            <a:srgbClr val="FF0000"/>
                          </a:solidFill>
                        </a:rPr>
                        <a:t>STT</a:t>
                      </a:r>
                    </a:p>
                  </a:txBody>
                  <a:tcPr marL="27749" marR="27749" marT="13875" marB="13875"/>
                </a:tc>
                <a:tc>
                  <a:txBody>
                    <a:bodyPr/>
                    <a:lstStyle/>
                    <a:p>
                      <a:r>
                        <a:rPr lang="en-US" sz="1200">
                          <a:solidFill>
                            <a:srgbClr val="FF0000"/>
                          </a:solidFill>
                        </a:rPr>
                        <a:t>Khoa</a:t>
                      </a:r>
                    </a:p>
                  </a:txBody>
                  <a:tcPr marL="27749" marR="27749" marT="13875" marB="13875"/>
                </a:tc>
                <a:tc>
                  <a:txBody>
                    <a:bodyPr/>
                    <a:lstStyle/>
                    <a:p>
                      <a:r>
                        <a:rPr lang="en-US" sz="1200">
                          <a:solidFill>
                            <a:srgbClr val="FF0000"/>
                          </a:solidFill>
                        </a:rPr>
                        <a:t>Loại phẫu thuật</a:t>
                      </a:r>
                    </a:p>
                  </a:txBody>
                  <a:tcPr marL="27749" marR="27749" marT="13875" marB="13875"/>
                </a:tc>
                <a:extLst>
                  <a:ext uri="{0D108BD9-81ED-4DB2-BD59-A6C34878D82A}">
                    <a16:rowId xmlns="" xmlns:a16="http://schemas.microsoft.com/office/drawing/2014/main" val="2223571963"/>
                  </a:ext>
                </a:extLst>
              </a:tr>
              <a:tr h="377451">
                <a:tc>
                  <a:txBody>
                    <a:bodyPr/>
                    <a:lstStyle/>
                    <a:p>
                      <a:r>
                        <a:rPr lang="en-US" sz="1200">
                          <a:solidFill>
                            <a:srgbClr val="FF0000"/>
                          </a:solidFill>
                        </a:rPr>
                        <a:t>1</a:t>
                      </a:r>
                    </a:p>
                    <a:p>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FF0000"/>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effectLst/>
                        </a:rPr>
                        <a:t>Ngoại Tiêu hóa</a:t>
                      </a:r>
                    </a:p>
                    <a:p>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pPr marL="0" indent="0">
                        <a:buFontTx/>
                        <a:buNone/>
                      </a:pPr>
                      <a:r>
                        <a:rPr lang="en-US" sz="1200">
                          <a:solidFill>
                            <a:srgbClr val="FF0000"/>
                          </a:solidFill>
                        </a:rPr>
                        <a:t>Phẫu thuật dạ dày.</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extLst>
                  <a:ext uri="{0D108BD9-81ED-4DB2-BD59-A6C34878D82A}">
                    <a16:rowId xmlns="" xmlns:a16="http://schemas.microsoft.com/office/drawing/2014/main" val="171068673"/>
                  </a:ext>
                </a:extLst>
              </a:tr>
              <a:tr h="202034">
                <a:tc>
                  <a:txBody>
                    <a:bodyPr/>
                    <a:lstStyle/>
                    <a:p>
                      <a:r>
                        <a:rPr lang="en-US" sz="1200">
                          <a:solidFill>
                            <a:srgbClr val="FF0000"/>
                          </a:solidFill>
                        </a:rPr>
                        <a:t>2</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vMerge="1">
                  <a:txBody>
                    <a:bodyPr/>
                    <a:lstStyle/>
                    <a:p>
                      <a:endParaRPr lang="en-US"/>
                    </a:p>
                  </a:txBody>
                  <a:tcPr/>
                </a:tc>
                <a:tc>
                  <a:txBody>
                    <a:bodyPr/>
                    <a:lstStyle/>
                    <a:p>
                      <a:r>
                        <a:rPr lang="en-US" sz="1200">
                          <a:solidFill>
                            <a:srgbClr val="FF0000"/>
                          </a:solidFill>
                        </a:rPr>
                        <a:t>Phẫu thuật đại tràng.</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extLst>
                  <a:ext uri="{0D108BD9-81ED-4DB2-BD59-A6C34878D82A}">
                    <a16:rowId xmlns="" xmlns:a16="http://schemas.microsoft.com/office/drawing/2014/main" val="4040878399"/>
                  </a:ext>
                </a:extLst>
              </a:tr>
              <a:tr h="552867">
                <a:tc>
                  <a:txBody>
                    <a:bodyPr/>
                    <a:lstStyle/>
                    <a:p>
                      <a:r>
                        <a:rPr lang="en-US" sz="1200">
                          <a:solidFill>
                            <a:srgbClr val="FF0000"/>
                          </a:solidFill>
                        </a:rPr>
                        <a:t>3</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effectLst/>
                        </a:rPr>
                        <a:t>Ngoại Gan </a:t>
                      </a:r>
                      <a:r>
                        <a:rPr lang="vi-VN" sz="1200">
                          <a:solidFill>
                            <a:srgbClr val="FF0000"/>
                          </a:solidFill>
                          <a:effectLst/>
                        </a:rPr>
                        <a:t>-</a:t>
                      </a:r>
                      <a:r>
                        <a:rPr lang="en-US" sz="1200">
                          <a:solidFill>
                            <a:srgbClr val="FF0000"/>
                          </a:solidFill>
                          <a:effectLst/>
                        </a:rPr>
                        <a:t> Mật </a:t>
                      </a:r>
                      <a:r>
                        <a:rPr lang="vi-VN" sz="1200">
                          <a:solidFill>
                            <a:srgbClr val="FF0000"/>
                          </a:solidFill>
                          <a:effectLst/>
                        </a:rPr>
                        <a:t>-</a:t>
                      </a:r>
                      <a:r>
                        <a:rPr lang="en-US" sz="1200">
                          <a:solidFill>
                            <a:srgbClr val="FF0000"/>
                          </a:solidFill>
                          <a:effectLst/>
                        </a:rPr>
                        <a:t> Tụy</a:t>
                      </a:r>
                    </a:p>
                    <a:p>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r>
                        <a:rPr lang="en-US" sz="1200">
                          <a:solidFill>
                            <a:srgbClr val="FF0000"/>
                          </a:solidFill>
                        </a:rPr>
                        <a:t>Phẫu thuật cắt khối tá tụy.</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extLst>
                  <a:ext uri="{0D108BD9-81ED-4DB2-BD59-A6C34878D82A}">
                    <a16:rowId xmlns="" xmlns:a16="http://schemas.microsoft.com/office/drawing/2014/main" val="2149387099"/>
                  </a:ext>
                </a:extLst>
              </a:tr>
              <a:tr h="552867">
                <a:tc>
                  <a:txBody>
                    <a:bodyPr/>
                    <a:lstStyle/>
                    <a:p>
                      <a:r>
                        <a:rPr lang="en-US" sz="1200">
                          <a:solidFill>
                            <a:srgbClr val="FF0000"/>
                          </a:solidFill>
                        </a:rPr>
                        <a:t>4</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a:solidFill>
                            <a:srgbClr val="FF0000"/>
                          </a:solidFill>
                          <a:effectLst/>
                        </a:rPr>
                        <a:t>Tuyến</a:t>
                      </a:r>
                      <a:r>
                        <a:rPr lang="en-US" sz="1200" dirty="0">
                          <a:solidFill>
                            <a:srgbClr val="FF0000"/>
                          </a:solidFill>
                          <a:effectLst/>
                        </a:rPr>
                        <a:t> </a:t>
                      </a:r>
                      <a:r>
                        <a:rPr lang="en-US" sz="1200" dirty="0" err="1">
                          <a:solidFill>
                            <a:srgbClr val="FF0000"/>
                          </a:solidFill>
                          <a:effectLst/>
                        </a:rPr>
                        <a:t>vú</a:t>
                      </a:r>
                      <a:endParaRPr lang="en-US" sz="1200" dirty="0">
                        <a:solidFill>
                          <a:srgbClr val="FF0000"/>
                        </a:solidFill>
                        <a:effectLst/>
                      </a:endParaRPr>
                    </a:p>
                    <a:p>
                      <a:endParaRPr lang="en-US" sz="1200" dirty="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effectLst/>
                        </a:rPr>
                        <a:t>Đoạn nhũ tiết kiệm da </a:t>
                      </a:r>
                      <a:r>
                        <a:rPr lang="vi-VN" sz="1200">
                          <a:solidFill>
                            <a:srgbClr val="FF0000"/>
                          </a:solidFill>
                          <a:effectLst/>
                        </a:rPr>
                        <a:t>-</a:t>
                      </a:r>
                      <a:r>
                        <a:rPr lang="en-US" sz="1200">
                          <a:solidFill>
                            <a:srgbClr val="FF0000"/>
                          </a:solidFill>
                          <a:effectLst/>
                        </a:rPr>
                        <a:t> Tái tạo vú tức thì cho người bệnh K vú giai đoạn sớm</a:t>
                      </a:r>
                    </a:p>
                    <a:p>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extLst>
                  <a:ext uri="{0D108BD9-81ED-4DB2-BD59-A6C34878D82A}">
                    <a16:rowId xmlns="" xmlns:a16="http://schemas.microsoft.com/office/drawing/2014/main" val="4054470895"/>
                  </a:ext>
                </a:extLst>
              </a:tr>
              <a:tr h="552867">
                <a:tc>
                  <a:txBody>
                    <a:bodyPr/>
                    <a:lstStyle/>
                    <a:p>
                      <a:r>
                        <a:rPr lang="en-US" sz="1200">
                          <a:solidFill>
                            <a:srgbClr val="FF0000"/>
                          </a:solidFill>
                        </a:rPr>
                        <a:t>5</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effectLst/>
                        </a:rPr>
                        <a:t>Lồng ngực </a:t>
                      </a:r>
                      <a:r>
                        <a:rPr lang="vi-VN" sz="1200">
                          <a:solidFill>
                            <a:srgbClr val="FF0000"/>
                          </a:solidFill>
                          <a:effectLst/>
                        </a:rPr>
                        <a:t>-</a:t>
                      </a:r>
                      <a:r>
                        <a:rPr lang="en-US" sz="1200">
                          <a:solidFill>
                            <a:srgbClr val="FF0000"/>
                          </a:solidFill>
                          <a:effectLst/>
                        </a:rPr>
                        <a:t> Mạch máu</a:t>
                      </a:r>
                    </a:p>
                    <a:p>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effectLst/>
                        </a:rPr>
                        <a:t>Phẫu thuật u phổi</a:t>
                      </a:r>
                    </a:p>
                    <a:p>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extLst>
                  <a:ext uri="{0D108BD9-81ED-4DB2-BD59-A6C34878D82A}">
                    <a16:rowId xmlns="" xmlns:a16="http://schemas.microsoft.com/office/drawing/2014/main" val="3056694465"/>
                  </a:ext>
                </a:extLst>
              </a:tr>
              <a:tr h="202034">
                <a:tc>
                  <a:txBody>
                    <a:bodyPr/>
                    <a:lstStyle/>
                    <a:p>
                      <a:r>
                        <a:rPr lang="en-US" sz="1200">
                          <a:solidFill>
                            <a:srgbClr val="FF0000"/>
                          </a:solidFill>
                        </a:rPr>
                        <a:t>6</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r>
                        <a:rPr lang="en-US" sz="1200">
                          <a:solidFill>
                            <a:srgbClr val="FF0000"/>
                          </a:solidFill>
                        </a:rPr>
                        <a:t>Tiết niệu</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r>
                        <a:rPr lang="en-US" sz="1200">
                          <a:solidFill>
                            <a:srgbClr val="FF0000"/>
                          </a:solidFill>
                        </a:rPr>
                        <a:t>Tán sỏi nội soi niệu quản</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extLst>
                  <a:ext uri="{0D108BD9-81ED-4DB2-BD59-A6C34878D82A}">
                    <a16:rowId xmlns="" xmlns:a16="http://schemas.microsoft.com/office/drawing/2014/main" val="2010875010"/>
                  </a:ext>
                </a:extLst>
              </a:tr>
              <a:tr h="552867">
                <a:tc>
                  <a:txBody>
                    <a:bodyPr/>
                    <a:lstStyle/>
                    <a:p>
                      <a:r>
                        <a:rPr lang="en-US" sz="1200">
                          <a:solidFill>
                            <a:srgbClr val="FF0000"/>
                          </a:solidFill>
                        </a:rPr>
                        <a:t>7</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effectLst/>
                        </a:rPr>
                        <a:t>Niệu học chức năng</a:t>
                      </a:r>
                    </a:p>
                    <a:p>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effectLst/>
                        </a:rPr>
                        <a:t>Phẫu thuật cố định âm đạo vào mỏm nhô</a:t>
                      </a:r>
                    </a:p>
                    <a:p>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extLst>
                  <a:ext uri="{0D108BD9-81ED-4DB2-BD59-A6C34878D82A}">
                    <a16:rowId xmlns="" xmlns:a16="http://schemas.microsoft.com/office/drawing/2014/main" val="1313742362"/>
                  </a:ext>
                </a:extLst>
              </a:tr>
              <a:tr h="552867">
                <a:tc>
                  <a:txBody>
                    <a:bodyPr/>
                    <a:lstStyle/>
                    <a:p>
                      <a:r>
                        <a:rPr lang="en-US" sz="1200">
                          <a:solidFill>
                            <a:srgbClr val="FF0000"/>
                          </a:solidFill>
                        </a:rPr>
                        <a:t>8</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effectLst/>
                        </a:rPr>
                        <a:t>Phụ sản</a:t>
                      </a:r>
                    </a:p>
                    <a:p>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effectLst/>
                        </a:rPr>
                        <a:t>Nội soi cắt tử cung/ Cắt phần phụ/ Bóc u buồng trứng</a:t>
                      </a:r>
                    </a:p>
                    <a:p>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extLst>
                  <a:ext uri="{0D108BD9-81ED-4DB2-BD59-A6C34878D82A}">
                    <a16:rowId xmlns="" xmlns:a16="http://schemas.microsoft.com/office/drawing/2014/main" val="3387472930"/>
                  </a:ext>
                </a:extLst>
              </a:tr>
              <a:tr h="552867">
                <a:tc>
                  <a:txBody>
                    <a:bodyPr/>
                    <a:lstStyle/>
                    <a:p>
                      <a:r>
                        <a:rPr lang="en-US" sz="1200">
                          <a:solidFill>
                            <a:srgbClr val="FF0000"/>
                          </a:solidFill>
                        </a:rPr>
                        <a:t>9</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effectLst/>
                        </a:rPr>
                        <a:t>Tai - Mũi - Họng</a:t>
                      </a:r>
                    </a:p>
                    <a:p>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effectLst/>
                        </a:rPr>
                        <a:t>Phẫu thuật đầu cổ</a:t>
                      </a:r>
                    </a:p>
                    <a:p>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extLst>
                  <a:ext uri="{0D108BD9-81ED-4DB2-BD59-A6C34878D82A}">
                    <a16:rowId xmlns="" xmlns:a16="http://schemas.microsoft.com/office/drawing/2014/main" val="3708984185"/>
                  </a:ext>
                </a:extLst>
              </a:tr>
              <a:tr h="377451">
                <a:tc>
                  <a:txBody>
                    <a:bodyPr/>
                    <a:lstStyle/>
                    <a:p>
                      <a:r>
                        <a:rPr lang="en-US" sz="1200">
                          <a:solidFill>
                            <a:srgbClr val="FF0000"/>
                          </a:solidFill>
                        </a:rPr>
                        <a:t>10</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r>
                        <a:rPr lang="en-US" sz="1200">
                          <a:solidFill>
                            <a:srgbClr val="FF0000"/>
                          </a:solidFill>
                          <a:effectLst/>
                        </a:rPr>
                        <a:t>Phẫu thuật Hàm mặt </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effectLst/>
                        </a:rPr>
                        <a:t>Cắt bướu lành xương hàm dưới</a:t>
                      </a:r>
                    </a:p>
                    <a:p>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extLst>
                  <a:ext uri="{0D108BD9-81ED-4DB2-BD59-A6C34878D82A}">
                    <a16:rowId xmlns="" xmlns:a16="http://schemas.microsoft.com/office/drawing/2014/main" val="1139962011"/>
                  </a:ext>
                </a:extLst>
              </a:tr>
              <a:tr h="552867">
                <a:tc>
                  <a:txBody>
                    <a:bodyPr/>
                    <a:lstStyle/>
                    <a:p>
                      <a:r>
                        <a:rPr lang="en-US" sz="1200">
                          <a:solidFill>
                            <a:srgbClr val="FF0000"/>
                          </a:solidFill>
                        </a:rPr>
                        <a:t>11</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effectLst/>
                        </a:rPr>
                        <a:t>Ngoại thần kinh</a:t>
                      </a:r>
                    </a:p>
                    <a:p>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r>
                        <a:rPr lang="vi-VN" sz="1200" dirty="0">
                          <a:solidFill>
                            <a:srgbClr val="FF0000"/>
                          </a:solidFill>
                          <a:effectLst/>
                        </a:rPr>
                        <a:t>Phẫu thuật làm cứng cột sống thắt lưng (áp dụng cho 1 - 2 tầng</a:t>
                      </a:r>
                      <a:r>
                        <a:rPr lang="en-US" sz="1200" dirty="0">
                          <a:solidFill>
                            <a:srgbClr val="FF0000"/>
                          </a:solidFill>
                          <a:effectLst/>
                        </a:rPr>
                        <a:t>)</a:t>
                      </a:r>
                      <a:endParaRPr lang="en-US" sz="1200" dirty="0">
                        <a:solidFill>
                          <a:srgbClr val="FF0000"/>
                        </a:solidFill>
                        <a:latin typeface="Times New Roman" panose="02020603050405020304" pitchFamily="18" charset="0"/>
                        <a:cs typeface="Times New Roman" panose="02020603050405020304" pitchFamily="18" charset="0"/>
                      </a:endParaRPr>
                    </a:p>
                  </a:txBody>
                  <a:tcPr marL="27749" marR="27749" marT="13875" marB="13875"/>
                </a:tc>
                <a:extLst>
                  <a:ext uri="{0D108BD9-81ED-4DB2-BD59-A6C34878D82A}">
                    <a16:rowId xmlns="" xmlns:a16="http://schemas.microsoft.com/office/drawing/2014/main" val="2781765506"/>
                  </a:ext>
                </a:extLst>
              </a:tr>
              <a:tr h="211631">
                <a:tc>
                  <a:txBody>
                    <a:bodyPr/>
                    <a:lstStyle/>
                    <a:p>
                      <a:r>
                        <a:rPr lang="en-US" sz="1200">
                          <a:solidFill>
                            <a:srgbClr val="FF0000"/>
                          </a:solidFill>
                        </a:rPr>
                        <a:t>12</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effectLst/>
                        </a:rPr>
                        <a:t>Chấn thương chỉnh hình</a:t>
                      </a:r>
                    </a:p>
                    <a:p>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r>
                        <a:rPr lang="vi-VN" sz="1200">
                          <a:solidFill>
                            <a:srgbClr val="FF0000"/>
                          </a:solidFill>
                          <a:effectLst/>
                        </a:rPr>
                        <a:t>Phẫu thuật thay khớp háng </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extLst>
                  <a:ext uri="{0D108BD9-81ED-4DB2-BD59-A6C34878D82A}">
                    <a16:rowId xmlns="" xmlns:a16="http://schemas.microsoft.com/office/drawing/2014/main" val="3827487253"/>
                  </a:ext>
                </a:extLst>
              </a:tr>
              <a:tr h="341236">
                <a:tc>
                  <a:txBody>
                    <a:bodyPr/>
                    <a:lstStyle/>
                    <a:p>
                      <a:r>
                        <a:rPr lang="en-US" sz="1200">
                          <a:solidFill>
                            <a:srgbClr val="FF0000"/>
                          </a:solidFill>
                        </a:rPr>
                        <a:t>13</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vMerge="1">
                  <a:txBody>
                    <a:bodyPr/>
                    <a:lstStyle/>
                    <a:p>
                      <a:endParaRPr lang="en-US"/>
                    </a:p>
                  </a:txBody>
                  <a:tcPr/>
                </a:tc>
                <a:tc>
                  <a:txBody>
                    <a:bodyPr/>
                    <a:lstStyle/>
                    <a:p>
                      <a:r>
                        <a:rPr lang="vi-VN" sz="1200">
                          <a:solidFill>
                            <a:srgbClr val="FF0000"/>
                          </a:solidFill>
                          <a:effectLst/>
                        </a:rPr>
                        <a:t>Phẫu thuật thay khớp </a:t>
                      </a:r>
                      <a:r>
                        <a:rPr lang="en-US" sz="1200">
                          <a:solidFill>
                            <a:srgbClr val="FF0000"/>
                          </a:solidFill>
                          <a:effectLst/>
                        </a:rPr>
                        <a:t>gối toàn phần</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extLst>
                  <a:ext uri="{0D108BD9-81ED-4DB2-BD59-A6C34878D82A}">
                    <a16:rowId xmlns="" xmlns:a16="http://schemas.microsoft.com/office/drawing/2014/main" val="360324413"/>
                  </a:ext>
                </a:extLst>
              </a:tr>
              <a:tr h="552867">
                <a:tc>
                  <a:txBody>
                    <a:bodyPr/>
                    <a:lstStyle/>
                    <a:p>
                      <a:r>
                        <a:rPr lang="en-US" sz="1200">
                          <a:solidFill>
                            <a:srgbClr val="FF0000"/>
                          </a:solidFill>
                        </a:rPr>
                        <a:t>14</a:t>
                      </a:r>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effectLst/>
                        </a:rPr>
                        <a:t>Phẫu thuật tim người lớn</a:t>
                      </a:r>
                    </a:p>
                    <a:p>
                      <a:endParaRPr lang="en-US" sz="1200">
                        <a:solidFill>
                          <a:srgbClr val="FF0000"/>
                        </a:solidFill>
                        <a:latin typeface="Times New Roman" panose="02020603050405020304" pitchFamily="18" charset="0"/>
                        <a:cs typeface="Times New Roman" panose="02020603050405020304" pitchFamily="18" charset="0"/>
                      </a:endParaRPr>
                    </a:p>
                  </a:txBody>
                  <a:tcPr marL="27749" marR="27749" marT="13875" marB="1387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a:solidFill>
                            <a:srgbClr val="FF0000"/>
                          </a:solidFill>
                          <a:effectLst/>
                        </a:rPr>
                        <a:t>Phẫu</a:t>
                      </a:r>
                      <a:r>
                        <a:rPr lang="en-US" sz="1200" dirty="0">
                          <a:solidFill>
                            <a:srgbClr val="FF0000"/>
                          </a:solidFill>
                          <a:effectLst/>
                        </a:rPr>
                        <a:t> </a:t>
                      </a:r>
                      <a:r>
                        <a:rPr lang="en-US" sz="1200" dirty="0" err="1">
                          <a:solidFill>
                            <a:srgbClr val="FF0000"/>
                          </a:solidFill>
                          <a:effectLst/>
                        </a:rPr>
                        <a:t>thuật</a:t>
                      </a:r>
                      <a:r>
                        <a:rPr lang="en-US" sz="1200" dirty="0">
                          <a:solidFill>
                            <a:srgbClr val="FF0000"/>
                          </a:solidFill>
                          <a:effectLst/>
                        </a:rPr>
                        <a:t> </a:t>
                      </a:r>
                      <a:r>
                        <a:rPr lang="en-US" sz="1200" dirty="0" err="1">
                          <a:solidFill>
                            <a:srgbClr val="FF0000"/>
                          </a:solidFill>
                          <a:effectLst/>
                        </a:rPr>
                        <a:t>bệnh</a:t>
                      </a:r>
                      <a:r>
                        <a:rPr lang="en-US" sz="1200" dirty="0">
                          <a:solidFill>
                            <a:srgbClr val="FF0000"/>
                          </a:solidFill>
                          <a:effectLst/>
                        </a:rPr>
                        <a:t> van 2 </a:t>
                      </a:r>
                      <a:r>
                        <a:rPr lang="en-US" sz="1200" dirty="0" err="1">
                          <a:solidFill>
                            <a:srgbClr val="FF0000"/>
                          </a:solidFill>
                          <a:effectLst/>
                        </a:rPr>
                        <a:t>lá</a:t>
                      </a:r>
                      <a:endParaRPr lang="en-US" sz="1200" dirty="0">
                        <a:solidFill>
                          <a:srgbClr val="FF0000"/>
                        </a:solidFill>
                        <a:effectLst/>
                      </a:endParaRPr>
                    </a:p>
                    <a:p>
                      <a:endParaRPr lang="en-US" sz="1200" dirty="0">
                        <a:solidFill>
                          <a:srgbClr val="FF0000"/>
                        </a:solidFill>
                        <a:latin typeface="Times New Roman" panose="02020603050405020304" pitchFamily="18" charset="0"/>
                        <a:cs typeface="Times New Roman" panose="02020603050405020304" pitchFamily="18" charset="0"/>
                      </a:endParaRPr>
                    </a:p>
                  </a:txBody>
                  <a:tcPr marL="27749" marR="27749" marT="13875" marB="13875"/>
                </a:tc>
                <a:extLst>
                  <a:ext uri="{0D108BD9-81ED-4DB2-BD59-A6C34878D82A}">
                    <a16:rowId xmlns="" xmlns:a16="http://schemas.microsoft.com/office/drawing/2014/main" val="3537316569"/>
                  </a:ext>
                </a:extLst>
              </a:tr>
            </a:tbl>
          </a:graphicData>
        </a:graphic>
      </p:graphicFrame>
    </p:spTree>
    <p:extLst>
      <p:ext uri="{BB962C8B-B14F-4D97-AF65-F5344CB8AC3E}">
        <p14:creationId xmlns:p14="http://schemas.microsoft.com/office/powerpoint/2010/main" val="16671761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5F6F1C76-EBD0-41F7-B1C6-55085B5A8F29}"/>
              </a:ext>
            </a:extLst>
          </p:cNvPr>
          <p:cNvSpPr>
            <a:spLocks noGrp="1"/>
          </p:cNvSpPr>
          <p:nvPr>
            <p:ph idx="1"/>
          </p:nvPr>
        </p:nvSpPr>
        <p:spPr>
          <a:xfrm>
            <a:off x="2034242" y="914400"/>
            <a:ext cx="7737095" cy="5086351"/>
          </a:xfrm>
        </p:spPr>
        <p:txBody>
          <a:bodyPr>
            <a:normAutofit/>
          </a:bodyPr>
          <a:lstStyle/>
          <a:p>
            <a:pPr marL="0" indent="0">
              <a:buNone/>
            </a:pPr>
            <a:r>
              <a:rPr lang="en-US" sz="1650" dirty="0">
                <a:latin typeface="Times New Roman" panose="02020603050405020304" pitchFamily="18" charset="0"/>
                <a:cs typeface="Times New Roman" panose="02020603050405020304" pitchFamily="18" charset="0"/>
              </a:rPr>
              <a:t>   </a:t>
            </a:r>
            <a:r>
              <a:rPr lang="en-US" sz="1650" dirty="0" err="1">
                <a:latin typeface="Times New Roman" panose="02020603050405020304" pitchFamily="18" charset="0"/>
                <a:cs typeface="Times New Roman" panose="02020603050405020304" pitchFamily="18" charset="0"/>
              </a:rPr>
              <a:t>Alawadi</a:t>
            </a:r>
            <a:r>
              <a:rPr lang="en-US" sz="1650" dirty="0">
                <a:latin typeface="Times New Roman" panose="02020603050405020304" pitchFamily="18" charset="0"/>
                <a:cs typeface="Times New Roman" panose="02020603050405020304" pitchFamily="18" charset="0"/>
              </a:rPr>
              <a:t>, Z.M, et al (2016) </a:t>
            </a:r>
            <a:r>
              <a:rPr lang="en-US" sz="1650" dirty="0" err="1">
                <a:latin typeface="Times New Roman" panose="02020603050405020304" pitchFamily="18" charset="0"/>
                <a:cs typeface="Times New Roman" panose="02020603050405020304" pitchFamily="18" charset="0"/>
              </a:rPr>
              <a:t>phân</a:t>
            </a:r>
            <a:r>
              <a:rPr lang="en-US" sz="1650" dirty="0">
                <a:latin typeface="Times New Roman" panose="02020603050405020304" pitchFamily="18" charset="0"/>
                <a:cs typeface="Times New Roman" panose="02020603050405020304" pitchFamily="18" charset="0"/>
              </a:rPr>
              <a:t> chia </a:t>
            </a:r>
            <a:r>
              <a:rPr lang="en-US" sz="1650" dirty="0" err="1">
                <a:latin typeface="Times New Roman" panose="02020603050405020304" pitchFamily="18" charset="0"/>
                <a:cs typeface="Times New Roman" panose="02020603050405020304" pitchFamily="18" charset="0"/>
              </a:rPr>
              <a:t>những</a:t>
            </a:r>
            <a:r>
              <a:rPr lang="en-US" sz="1650" dirty="0">
                <a:latin typeface="Times New Roman" panose="02020603050405020304" pitchFamily="18" charset="0"/>
                <a:cs typeface="Times New Roman" panose="02020603050405020304" pitchFamily="18" charset="0"/>
              </a:rPr>
              <a:t> </a:t>
            </a:r>
            <a:r>
              <a:rPr lang="en-US" sz="1650" dirty="0" err="1">
                <a:latin typeface="Times New Roman" panose="02020603050405020304" pitchFamily="18" charset="0"/>
                <a:cs typeface="Times New Roman" panose="02020603050405020304" pitchFamily="18" charset="0"/>
              </a:rPr>
              <a:t>rào</a:t>
            </a:r>
            <a:r>
              <a:rPr lang="en-US" sz="1650" dirty="0">
                <a:latin typeface="Times New Roman" panose="02020603050405020304" pitchFamily="18" charset="0"/>
                <a:cs typeface="Times New Roman" panose="02020603050405020304" pitchFamily="18" charset="0"/>
              </a:rPr>
              <a:t> </a:t>
            </a:r>
            <a:r>
              <a:rPr lang="en-US" sz="1650" dirty="0" err="1">
                <a:latin typeface="Times New Roman" panose="02020603050405020304" pitchFamily="18" charset="0"/>
                <a:cs typeface="Times New Roman" panose="02020603050405020304" pitchFamily="18" charset="0"/>
              </a:rPr>
              <a:t>cản</a:t>
            </a:r>
            <a:r>
              <a:rPr lang="en-US" sz="1650" dirty="0">
                <a:latin typeface="Times New Roman" panose="02020603050405020304" pitchFamily="18" charset="0"/>
                <a:cs typeface="Times New Roman" panose="02020603050405020304" pitchFamily="18" charset="0"/>
              </a:rPr>
              <a:t> </a:t>
            </a:r>
            <a:r>
              <a:rPr lang="en-US" sz="1650" dirty="0" err="1">
                <a:latin typeface="Times New Roman" panose="02020603050405020304" pitchFamily="18" charset="0"/>
                <a:cs typeface="Times New Roman" panose="02020603050405020304" pitchFamily="18" charset="0"/>
              </a:rPr>
              <a:t>thực</a:t>
            </a:r>
            <a:r>
              <a:rPr lang="en-US" sz="1650" dirty="0">
                <a:latin typeface="Times New Roman" panose="02020603050405020304" pitchFamily="18" charset="0"/>
                <a:cs typeface="Times New Roman" panose="02020603050405020304" pitchFamily="18" charset="0"/>
              </a:rPr>
              <a:t> </a:t>
            </a:r>
            <a:r>
              <a:rPr lang="en-US" sz="1650" dirty="0" err="1">
                <a:latin typeface="Times New Roman" panose="02020603050405020304" pitchFamily="18" charset="0"/>
                <a:cs typeface="Times New Roman" panose="02020603050405020304" pitchFamily="18" charset="0"/>
              </a:rPr>
              <a:t>hiện</a:t>
            </a:r>
            <a:r>
              <a:rPr lang="en-US" sz="1650" dirty="0">
                <a:latin typeface="Times New Roman" panose="02020603050405020304" pitchFamily="18" charset="0"/>
                <a:cs typeface="Times New Roman" panose="02020603050405020304" pitchFamily="18" charset="0"/>
              </a:rPr>
              <a:t> ERAS </a:t>
            </a:r>
            <a:r>
              <a:rPr lang="en-US" sz="1650" dirty="0" err="1">
                <a:latin typeface="Times New Roman" panose="02020603050405020304" pitchFamily="18" charset="0"/>
                <a:cs typeface="Times New Roman" panose="02020603050405020304" pitchFamily="18" charset="0"/>
              </a:rPr>
              <a:t>theo</a:t>
            </a:r>
            <a:r>
              <a:rPr lang="en-US" sz="1650" dirty="0">
                <a:latin typeface="Times New Roman" panose="02020603050405020304" pitchFamily="18" charset="0"/>
                <a:cs typeface="Times New Roman" panose="02020603050405020304" pitchFamily="18" charset="0"/>
              </a:rPr>
              <a:t> 3 </a:t>
            </a:r>
            <a:r>
              <a:rPr lang="en-US" sz="1650" dirty="0" err="1">
                <a:latin typeface="Times New Roman" panose="02020603050405020304" pitchFamily="18" charset="0"/>
                <a:cs typeface="Times New Roman" panose="02020603050405020304" pitchFamily="18" charset="0"/>
              </a:rPr>
              <a:t>yếu</a:t>
            </a:r>
            <a:r>
              <a:rPr lang="en-US" sz="1650" dirty="0">
                <a:latin typeface="Times New Roman" panose="02020603050405020304" pitchFamily="18" charset="0"/>
                <a:cs typeface="Times New Roman" panose="02020603050405020304" pitchFamily="18" charset="0"/>
              </a:rPr>
              <a:t> </a:t>
            </a:r>
            <a:r>
              <a:rPr lang="en-US" sz="1650" dirty="0" err="1">
                <a:latin typeface="Times New Roman" panose="02020603050405020304" pitchFamily="18" charset="0"/>
                <a:cs typeface="Times New Roman" panose="02020603050405020304" pitchFamily="18" charset="0"/>
              </a:rPr>
              <a:t>tố</a:t>
            </a:r>
            <a:endParaRPr lang="en-US" sz="1650" dirty="0">
              <a:latin typeface="Times New Roman" panose="02020603050405020304" pitchFamily="18" charset="0"/>
              <a:cs typeface="Times New Roman" panose="02020603050405020304" pitchFamily="18" charset="0"/>
            </a:endParaRPr>
          </a:p>
        </p:txBody>
      </p:sp>
      <p:graphicFrame>
        <p:nvGraphicFramePr>
          <p:cNvPr id="4" name="Diagram 3">
            <a:extLst>
              <a:ext uri="{FF2B5EF4-FFF2-40B4-BE49-F238E27FC236}">
                <a16:creationId xmlns="" xmlns:a16="http://schemas.microsoft.com/office/drawing/2014/main" id="{31EB7EE1-4136-4ED3-B04C-4E68998C5D02}"/>
              </a:ext>
            </a:extLst>
          </p:cNvPr>
          <p:cNvGraphicFramePr/>
          <p:nvPr/>
        </p:nvGraphicFramePr>
        <p:xfrm>
          <a:off x="2790139" y="1828801"/>
          <a:ext cx="5891582" cy="41719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44712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 xmlns:a16="http://schemas.microsoft.com/office/drawing/2014/main" id="{56D63398-EEE4-4E6A-BEF3-E92924A2821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 xmlns:a16="http://schemas.microsoft.com/office/drawing/2014/main" id="{5CEAD642-85CF-4750-8432-7C80C901F00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0233" y="0"/>
            <a:ext cx="9170066" cy="6858000"/>
          </a:xfrm>
          <a:prstGeom prst="rect">
            <a:avLst/>
          </a:prstGeom>
          <a:gradFill>
            <a:gsLst>
              <a:gs pos="0">
                <a:srgbClr val="000000"/>
              </a:gs>
              <a:gs pos="100000">
                <a:schemeClr val="accent1">
                  <a:lumMod val="7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 xmlns:a16="http://schemas.microsoft.com/office/drawing/2014/main" id="{C6804B24-17AC-406D-9636-1332F5DF9A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a:off x="2843878" y="-988420"/>
            <a:ext cx="6859919" cy="8832924"/>
          </a:xfrm>
          <a:prstGeom prst="rect">
            <a:avLst/>
          </a:prstGeom>
          <a:gradFill>
            <a:gsLst>
              <a:gs pos="0">
                <a:schemeClr val="accent1">
                  <a:lumMod val="50000"/>
                  <a:alpha val="0"/>
                </a:schemeClr>
              </a:gs>
              <a:gs pos="100000">
                <a:schemeClr val="accent1">
                  <a:lumMod val="5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 xmlns:a16="http://schemas.microsoft.com/office/drawing/2014/main" id="{730D8B3B-9B80-4025-B934-26DC7D7CD23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0233" y="-864"/>
            <a:ext cx="2706134" cy="6858864"/>
          </a:xfrm>
          <a:prstGeom prst="rect">
            <a:avLst/>
          </a:prstGeom>
          <a:gradFill>
            <a:gsLst>
              <a:gs pos="0">
                <a:schemeClr val="accent1">
                  <a:lumMod val="75000"/>
                  <a:alpha val="48000"/>
                </a:schemeClr>
              </a:gs>
              <a:gs pos="99000">
                <a:srgbClr val="000000">
                  <a:alpha val="46000"/>
                </a:srgb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 xmlns:a16="http://schemas.microsoft.com/office/drawing/2014/main" id="{B5A1B09C-1565-46F8-B70F-621C5EB48A0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5626703">
            <a:off x="1776764" y="1649138"/>
            <a:ext cx="4967533" cy="3741293"/>
          </a:xfrm>
          <a:prstGeom prst="ellipse">
            <a:avLst/>
          </a:prstGeom>
          <a:gradFill>
            <a:gsLst>
              <a:gs pos="0">
                <a:schemeClr val="accent1">
                  <a:alpha val="24000"/>
                </a:schemeClr>
              </a:gs>
              <a:gs pos="79000">
                <a:schemeClr val="accent1">
                  <a:lumMod val="60000"/>
                  <a:lumOff val="4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 xmlns:a16="http://schemas.microsoft.com/office/drawing/2014/main" id="{570DF94D-F28F-435E-AD56-C40FC99AFAA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524001" y="2409783"/>
            <a:ext cx="9166299" cy="4443259"/>
          </a:xfrm>
          <a:prstGeom prst="rect">
            <a:avLst/>
          </a:prstGeom>
          <a:gradFill>
            <a:gsLst>
              <a:gs pos="0">
                <a:schemeClr val="accent1">
                  <a:lumMod val="75000"/>
                  <a:alpha val="50000"/>
                </a:schemeClr>
              </a:gs>
              <a:gs pos="99000">
                <a:srgbClr val="000000">
                  <a:alpha val="11000"/>
                </a:srgb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 xmlns:a16="http://schemas.microsoft.com/office/drawing/2014/main" id="{84F952EE-9AAE-4D81-BF98-35DF7133405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6200000" flipH="1">
            <a:off x="2929631" y="-1353130"/>
            <a:ext cx="6407535" cy="9113803"/>
          </a:xfrm>
          <a:prstGeom prst="rect">
            <a:avLst/>
          </a:prstGeom>
          <a:gradFill>
            <a:gsLst>
              <a:gs pos="1000">
                <a:srgbClr val="000000">
                  <a:alpha val="33000"/>
                </a:srgbClr>
              </a:gs>
              <a:gs pos="100000">
                <a:schemeClr val="accent1">
                  <a:lumMod val="50000"/>
                  <a:alpha val="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07341" y="3006587"/>
            <a:ext cx="5463701" cy="2732297"/>
          </a:xfrm>
        </p:spPr>
        <p:txBody>
          <a:bodyPr vert="horz" lIns="91440" tIns="45720" rIns="91440" bIns="45720" rtlCol="0" anchor="t">
            <a:normAutofit/>
          </a:bodyPr>
          <a:lstStyle/>
          <a:p>
            <a:pPr algn="l">
              <a:lnSpc>
                <a:spcPct val="90000"/>
              </a:lnSpc>
            </a:pPr>
            <a:r>
              <a:rPr lang="en-US" sz="4200" b="1" dirty="0" err="1">
                <a:solidFill>
                  <a:srgbClr val="FFFFFF"/>
                </a:solidFill>
              </a:rPr>
              <a:t>Nhịn</a:t>
            </a:r>
            <a:r>
              <a:rPr lang="en-US" sz="4200" b="1" dirty="0">
                <a:solidFill>
                  <a:srgbClr val="FFFFFF"/>
                </a:solidFill>
              </a:rPr>
              <a:t> </a:t>
            </a:r>
            <a:r>
              <a:rPr lang="en-US" sz="4200" b="1" dirty="0" err="1">
                <a:solidFill>
                  <a:srgbClr val="FFFFFF"/>
                </a:solidFill>
              </a:rPr>
              <a:t>ăn</a:t>
            </a:r>
            <a:r>
              <a:rPr lang="en-US" sz="4200" b="1" dirty="0">
                <a:solidFill>
                  <a:srgbClr val="FFFFFF"/>
                </a:solidFill>
              </a:rPr>
              <a:t> </a:t>
            </a:r>
            <a:r>
              <a:rPr lang="en-US" sz="4200" b="1" dirty="0" err="1">
                <a:solidFill>
                  <a:srgbClr val="FFFFFF"/>
                </a:solidFill>
              </a:rPr>
              <a:t>trước</a:t>
            </a:r>
            <a:r>
              <a:rPr lang="en-US" sz="4200" b="1" dirty="0">
                <a:solidFill>
                  <a:srgbClr val="FFFFFF"/>
                </a:solidFill>
              </a:rPr>
              <a:t> </a:t>
            </a:r>
            <a:r>
              <a:rPr lang="en-US" sz="4200" b="1" dirty="0" err="1">
                <a:solidFill>
                  <a:srgbClr val="FFFFFF"/>
                </a:solidFill>
              </a:rPr>
              <a:t>mổ</a:t>
            </a:r>
            <a:r>
              <a:rPr lang="en-US" sz="4200" b="1" dirty="0">
                <a:solidFill>
                  <a:srgbClr val="FFFFFF"/>
                </a:solidFill>
              </a:rPr>
              <a:t> </a:t>
            </a:r>
            <a:r>
              <a:rPr lang="en-US" sz="4200" b="1" dirty="0" err="1">
                <a:solidFill>
                  <a:srgbClr val="FFFFFF"/>
                </a:solidFill>
              </a:rPr>
              <a:t>và</a:t>
            </a:r>
            <a:r>
              <a:rPr lang="en-US" sz="4200" b="1" dirty="0">
                <a:solidFill>
                  <a:srgbClr val="FFFFFF"/>
                </a:solidFill>
              </a:rPr>
              <a:t> </a:t>
            </a:r>
            <a:r>
              <a:rPr lang="en-US" sz="4200" b="1" dirty="0" err="1">
                <a:solidFill>
                  <a:srgbClr val="FFFFFF"/>
                </a:solidFill>
              </a:rPr>
              <a:t>dùng</a:t>
            </a:r>
            <a:r>
              <a:rPr lang="en-US" sz="4200" b="1" dirty="0">
                <a:solidFill>
                  <a:srgbClr val="FFFFFF"/>
                </a:solidFill>
              </a:rPr>
              <a:t> Carbohydrate</a:t>
            </a:r>
            <a:br>
              <a:rPr lang="en-US" sz="4200" b="1" dirty="0">
                <a:solidFill>
                  <a:srgbClr val="FFFFFF"/>
                </a:solidFill>
              </a:rPr>
            </a:br>
            <a:endParaRPr lang="en-US" sz="4200" dirty="0">
              <a:solidFill>
                <a:srgbClr val="FFFFFF"/>
              </a:solidFill>
            </a:endParaRPr>
          </a:p>
        </p:txBody>
      </p:sp>
    </p:spTree>
    <p:extLst>
      <p:ext uri="{BB962C8B-B14F-4D97-AF65-F5344CB8AC3E}">
        <p14:creationId xmlns:p14="http://schemas.microsoft.com/office/powerpoint/2010/main" val="41634492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85016AEC-0320-4ED0-8ECB-FE11DDDFE17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377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 xmlns:a16="http://schemas.microsoft.com/office/drawing/2014/main" id="{D3CDB30C-1F82-41E6-A067-831D6E89184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114" y="0"/>
            <a:ext cx="9143772"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 xmlns:a16="http://schemas.microsoft.com/office/drawing/2014/main" id="{2DDA86DD-F997-4F66-A87C-5B58AB6D19E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891540"/>
            <a:ext cx="541782"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 xmlns:a16="http://schemas.microsoft.com/office/drawing/2014/main" id="{D241B827-437E-40A3-A732-669230D6A5B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425826" y="891540"/>
            <a:ext cx="8242174" cy="507111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666988" y="1054122"/>
            <a:ext cx="7098848" cy="1184111"/>
          </a:xfrm>
        </p:spPr>
        <p:txBody>
          <a:bodyPr>
            <a:normAutofit/>
          </a:bodyPr>
          <a:lstStyle/>
          <a:p>
            <a:r>
              <a:rPr lang="en-US" dirty="0" err="1"/>
              <a:t>Khó</a:t>
            </a:r>
            <a:r>
              <a:rPr lang="en-US" dirty="0"/>
              <a:t> </a:t>
            </a:r>
            <a:r>
              <a:rPr lang="en-US" dirty="0" err="1"/>
              <a:t>khăn</a:t>
            </a:r>
            <a:r>
              <a:rPr lang="en-US" dirty="0"/>
              <a:t> </a:t>
            </a:r>
            <a:r>
              <a:rPr lang="en-US" dirty="0" err="1"/>
              <a:t>khi</a:t>
            </a:r>
            <a:r>
              <a:rPr lang="en-US" dirty="0"/>
              <a:t> </a:t>
            </a:r>
            <a:r>
              <a:rPr lang="en-US" dirty="0" err="1"/>
              <a:t>thực</a:t>
            </a:r>
            <a:r>
              <a:rPr lang="en-US" dirty="0"/>
              <a:t> </a:t>
            </a:r>
            <a:r>
              <a:rPr lang="en-US" dirty="0" err="1"/>
              <a:t>hiện</a:t>
            </a:r>
            <a:endParaRPr lang="en-US" dirty="0"/>
          </a:p>
        </p:txBody>
      </p:sp>
      <p:sp>
        <p:nvSpPr>
          <p:cNvPr id="3" name="Content Placeholder 2"/>
          <p:cNvSpPr>
            <a:spLocks noGrp="1"/>
          </p:cNvSpPr>
          <p:nvPr>
            <p:ph idx="1"/>
          </p:nvPr>
        </p:nvSpPr>
        <p:spPr>
          <a:xfrm>
            <a:off x="2667001" y="2399100"/>
            <a:ext cx="7099173" cy="3400969"/>
          </a:xfrm>
        </p:spPr>
        <p:txBody>
          <a:bodyPr>
            <a:normAutofit/>
          </a:bodyPr>
          <a:lstStyle/>
          <a:p>
            <a:r>
              <a:rPr lang="en-US" sz="2100"/>
              <a:t>Dung dịch đường chuẩn ? Maltodextrin? Ai chuẩn bị</a:t>
            </a:r>
          </a:p>
          <a:p>
            <a:r>
              <a:rPr lang="en-US" sz="2100"/>
              <a:t>Lo Bệnh Nhân hít sặc?</a:t>
            </a:r>
          </a:p>
          <a:p>
            <a:r>
              <a:rPr lang="en-US" sz="2100"/>
              <a:t>Thời điểm uống?</a:t>
            </a:r>
          </a:p>
          <a:p>
            <a:r>
              <a:rPr lang="en-US" sz="2100"/>
              <a:t>Không đồng thuận PTV và GMHS</a:t>
            </a:r>
          </a:p>
          <a:p>
            <a:endParaRPr lang="en-US" sz="2100"/>
          </a:p>
          <a:p>
            <a:pPr marL="0" indent="0">
              <a:buNone/>
            </a:pPr>
            <a:r>
              <a:rPr lang="en-US" sz="2100"/>
              <a:t>=&gt; y học chứng cứ + khuyến cáo</a:t>
            </a:r>
          </a:p>
        </p:txBody>
      </p:sp>
    </p:spTree>
    <p:extLst>
      <p:ext uri="{BB962C8B-B14F-4D97-AF65-F5344CB8AC3E}">
        <p14:creationId xmlns:p14="http://schemas.microsoft.com/office/powerpoint/2010/main" val="4013082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81200" y="76200"/>
            <a:ext cx="8229600" cy="639762"/>
          </a:xfrm>
        </p:spPr>
        <p:txBody>
          <a:bodyPr>
            <a:normAutofit fontScale="90000"/>
          </a:bodyPr>
          <a:lstStyle/>
          <a:p>
            <a:r>
              <a:rPr lang="en-US" sz="3600" dirty="0"/>
              <a:t>Y </a:t>
            </a:r>
            <a:r>
              <a:rPr lang="en-US" sz="3600" dirty="0" err="1"/>
              <a:t>học</a:t>
            </a:r>
            <a:r>
              <a:rPr lang="en-US" sz="3600" dirty="0"/>
              <a:t> </a:t>
            </a:r>
            <a:r>
              <a:rPr lang="en-US" sz="3600" dirty="0" err="1"/>
              <a:t>chứng</a:t>
            </a:r>
            <a:r>
              <a:rPr lang="en-US" sz="3600" dirty="0"/>
              <a:t> </a:t>
            </a:r>
            <a:r>
              <a:rPr lang="en-US" sz="3600" dirty="0" err="1"/>
              <a:t>cứ</a:t>
            </a:r>
            <a:r>
              <a:rPr lang="en-US" sz="3600" dirty="0"/>
              <a:t> </a:t>
            </a:r>
            <a:r>
              <a:rPr lang="en-US" sz="3600" dirty="0" err="1"/>
              <a:t>và</a:t>
            </a:r>
            <a:r>
              <a:rPr lang="en-US" sz="3600" dirty="0"/>
              <a:t> </a:t>
            </a:r>
            <a:r>
              <a:rPr lang="en-US" sz="3600" dirty="0" err="1"/>
              <a:t>cập</a:t>
            </a:r>
            <a:r>
              <a:rPr lang="en-US" sz="3600" dirty="0"/>
              <a:t> </a:t>
            </a:r>
            <a:r>
              <a:rPr lang="en-US" sz="3600" dirty="0" err="1"/>
              <a:t>nhật</a:t>
            </a:r>
            <a:r>
              <a:rPr lang="en-US" sz="3600" dirty="0"/>
              <a:t> </a:t>
            </a:r>
            <a:r>
              <a:rPr lang="en-US" sz="3600" dirty="0" err="1"/>
              <a:t>khuyến</a:t>
            </a:r>
            <a:r>
              <a:rPr lang="en-US" sz="3600" dirty="0"/>
              <a:t> </a:t>
            </a:r>
            <a:r>
              <a:rPr lang="en-US" sz="3600" dirty="0" err="1"/>
              <a:t>cáo</a:t>
            </a:r>
            <a:endParaRPr lang="en-US" sz="3600" dirty="0"/>
          </a:p>
        </p:txBody>
      </p:sp>
      <p:pic>
        <p:nvPicPr>
          <p:cNvPr id="4" name="Picture 2"/>
          <p:cNvPicPr>
            <a:picLocks noGrp="1" noChangeAspect="1" noChangeArrowheads="1"/>
          </p:cNvPicPr>
          <p:nvPr>
            <p:ph idx="1"/>
          </p:nvPr>
        </p:nvPicPr>
        <p:blipFill>
          <a:blip r:embed="rId3" cstate="print"/>
          <a:srcRect/>
          <a:stretch>
            <a:fillRect/>
          </a:stretch>
        </p:blipFill>
        <p:spPr>
          <a:xfrm>
            <a:off x="1905000" y="923637"/>
            <a:ext cx="8458200" cy="5318051"/>
          </a:xfrm>
        </p:spPr>
      </p:pic>
      <p:sp>
        <p:nvSpPr>
          <p:cNvPr id="6" name="Rectangle 5">
            <a:extLst>
              <a:ext uri="{FF2B5EF4-FFF2-40B4-BE49-F238E27FC236}">
                <a16:creationId xmlns="" xmlns:a16="http://schemas.microsoft.com/office/drawing/2014/main" id="{62070F32-F5D7-45CF-AB5D-8DEBD5DF4770}"/>
              </a:ext>
            </a:extLst>
          </p:cNvPr>
          <p:cNvSpPr/>
          <p:nvPr/>
        </p:nvSpPr>
        <p:spPr>
          <a:xfrm>
            <a:off x="5562600" y="6479214"/>
            <a:ext cx="5029200" cy="276999"/>
          </a:xfrm>
          <a:prstGeom prst="rect">
            <a:avLst/>
          </a:prstGeom>
        </p:spPr>
        <p:txBody>
          <a:bodyPr wrap="square">
            <a:spAutoFit/>
          </a:bodyPr>
          <a:lstStyle/>
          <a:p>
            <a:r>
              <a:rPr lang="en-US" sz="1200" dirty="0"/>
              <a:t>European Society of Anesthesiologists Recommendations </a:t>
            </a:r>
          </a:p>
        </p:txBody>
      </p:sp>
    </p:spTree>
    <p:extLst>
      <p:ext uri="{BB962C8B-B14F-4D97-AF65-F5344CB8AC3E}">
        <p14:creationId xmlns:p14="http://schemas.microsoft.com/office/powerpoint/2010/main" val="14422396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Nạp</a:t>
            </a:r>
            <a:r>
              <a:rPr lang="en-US" dirty="0"/>
              <a:t> </a:t>
            </a:r>
            <a:r>
              <a:rPr lang="en-US" dirty="0" err="1"/>
              <a:t>đường</a:t>
            </a:r>
            <a:r>
              <a:rPr lang="en-US" dirty="0"/>
              <a:t> </a:t>
            </a:r>
            <a:r>
              <a:rPr lang="en-US" dirty="0" err="1"/>
              <a:t>khi</a:t>
            </a:r>
            <a:r>
              <a:rPr lang="en-US" dirty="0"/>
              <a:t> </a:t>
            </a:r>
            <a:r>
              <a:rPr lang="en-US" dirty="0" err="1"/>
              <a:t>nào</a:t>
            </a:r>
            <a:r>
              <a:rPr lang="en-US" dirty="0"/>
              <a:t>?</a:t>
            </a:r>
          </a:p>
        </p:txBody>
      </p:sp>
      <p:sp>
        <p:nvSpPr>
          <p:cNvPr id="3" name="Content Placeholder 2"/>
          <p:cNvSpPr>
            <a:spLocks noGrp="1"/>
          </p:cNvSpPr>
          <p:nvPr>
            <p:ph idx="1"/>
          </p:nvPr>
        </p:nvSpPr>
        <p:spPr/>
        <p:txBody>
          <a:bodyPr/>
          <a:lstStyle/>
          <a:p>
            <a:r>
              <a:rPr lang="en-US"/>
              <a:t>Carbonhydrate giàu năng lượng</a:t>
            </a:r>
          </a:p>
          <a:p>
            <a:r>
              <a:rPr lang="en-US"/>
              <a:t>100g tối trước phẫu thuật</a:t>
            </a:r>
          </a:p>
          <a:p>
            <a:r>
              <a:rPr lang="en-US"/>
              <a:t>50g 2-3 giờ trước phẫu thuật</a:t>
            </a:r>
          </a:p>
          <a:p>
            <a:pPr>
              <a:buNone/>
            </a:pPr>
            <a:r>
              <a:rPr lang="en-US"/>
              <a:t>=&gt; Giúp hạn chế:</a:t>
            </a:r>
          </a:p>
          <a:p>
            <a:pPr>
              <a:buFont typeface="Arial" charset="0"/>
              <a:buChar char="•"/>
            </a:pPr>
            <a:r>
              <a:rPr lang="en-US"/>
              <a:t>Dị hóa đạm</a:t>
            </a:r>
          </a:p>
          <a:p>
            <a:pPr>
              <a:buFont typeface="Arial" charset="0"/>
              <a:buChar char="•"/>
            </a:pPr>
            <a:r>
              <a:rPr lang="en-US"/>
              <a:t>Cân bằng ni-tơ âm</a:t>
            </a:r>
          </a:p>
          <a:p>
            <a:pPr>
              <a:buFont typeface="Arial" charset="0"/>
              <a:buChar char="•"/>
            </a:pPr>
            <a:r>
              <a:rPr lang="en-US"/>
              <a:t>Kháng insuline</a:t>
            </a: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stretch>
            <a:fillRect/>
          </a:stretch>
        </p:blipFill>
        <p:spPr>
          <a:xfrm>
            <a:off x="1548096" y="0"/>
            <a:ext cx="9119904" cy="6858000"/>
          </a:xfrm>
          <a:prstGeom prst="rect">
            <a:avLst/>
          </a:prstGeom>
        </p:spPr>
      </p:pic>
    </p:spTree>
    <p:extLst>
      <p:ext uri="{BB962C8B-B14F-4D97-AF65-F5344CB8AC3E}">
        <p14:creationId xmlns:p14="http://schemas.microsoft.com/office/powerpoint/2010/main" val="8620261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Henrik</a:t>
            </a:r>
            <a:r>
              <a:rPr lang="en-US" dirty="0"/>
              <a:t> </a:t>
            </a:r>
            <a:r>
              <a:rPr lang="en-US" dirty="0" err="1"/>
              <a:t>Kehlet</a:t>
            </a:r>
            <a:endParaRPr 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2133600" y="1295400"/>
            <a:ext cx="8077200" cy="5562600"/>
          </a:xfrm>
          <a:prstGeom prst="rect">
            <a:avLst/>
          </a:prstGeom>
          <a:noFill/>
          <a:ln w="9525">
            <a:noFill/>
            <a:miter lim="800000"/>
            <a:headEnd/>
            <a:tailEnd/>
          </a:ln>
          <a:effectLst/>
        </p:spPr>
      </p:pic>
    </p:spTree>
    <p:extLst>
      <p:ext uri="{BB962C8B-B14F-4D97-AF65-F5344CB8AC3E}">
        <p14:creationId xmlns:p14="http://schemas.microsoft.com/office/powerpoint/2010/main" val="12018815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 xmlns:a16="http://schemas.microsoft.com/office/drawing/2014/main" id="{1B15ED52-F352-441B-82BF-E0EA34836D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 xmlns:a16="http://schemas.microsoft.com/office/drawing/2014/main" id="{3B2E3793-BFE6-45A2-9B7B-E18844431C9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1524001" y="-1"/>
            <a:ext cx="9143997"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 xmlns:a16="http://schemas.microsoft.com/office/drawing/2014/main" id="{BC4C4868-CB8F-4AF9-9CDB-8108F2C19B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523999" y="0"/>
            <a:ext cx="6086479"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 xmlns:a16="http://schemas.microsoft.com/office/drawing/2014/main" id="{375E0459-6403-40CD-989D-56A4407CA12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7610475" y="-1"/>
            <a:ext cx="3057523"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 xmlns:a16="http://schemas.microsoft.com/office/drawing/2014/main" id="{53E5B1A8-3AC9-4BD1-9BBC-78CA94F2D1B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868513" y="-1"/>
            <a:ext cx="8799485"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552700" y="294539"/>
            <a:ext cx="7421963" cy="1033669"/>
          </a:xfrm>
        </p:spPr>
        <p:txBody>
          <a:bodyPr>
            <a:normAutofit/>
            <a:scene3d>
              <a:camera prst="orthographicFront"/>
              <a:lightRig rig="threePt" dir="t"/>
            </a:scene3d>
            <a:sp3d extrusionH="57150">
              <a:bevelT w="38100" h="38100"/>
            </a:sp3d>
          </a:bodyPr>
          <a:lstStyle/>
          <a:p>
            <a:pPr>
              <a:lnSpc>
                <a:spcPct val="90000"/>
              </a:lnSpc>
            </a:pPr>
            <a:r>
              <a:rPr lang="en-IN" sz="3200" b="1">
                <a:solidFill>
                  <a:srgbClr val="FFFFFF"/>
                </a:solidFill>
                <a:effectLst>
                  <a:innerShdw blurRad="114300">
                    <a:prstClr val="black"/>
                  </a:innerShdw>
                </a:effectLst>
              </a:rPr>
              <a:t>Phòng ngừa huyết khối thuyên tắc tĩnh mạch sâu</a:t>
            </a:r>
          </a:p>
        </p:txBody>
      </p:sp>
      <p:sp>
        <p:nvSpPr>
          <p:cNvPr id="3" name="Content Placeholder 2"/>
          <p:cNvSpPr>
            <a:spLocks noGrp="1"/>
          </p:cNvSpPr>
          <p:nvPr>
            <p:ph idx="1"/>
          </p:nvPr>
        </p:nvSpPr>
        <p:spPr>
          <a:xfrm>
            <a:off x="2354237" y="1587599"/>
            <a:ext cx="7483522" cy="4116276"/>
          </a:xfrm>
        </p:spPr>
        <p:txBody>
          <a:bodyPr anchor="ctr">
            <a:normAutofit/>
            <a:scene3d>
              <a:camera prst="orthographicFront"/>
              <a:lightRig rig="threePt" dir="t"/>
            </a:scene3d>
            <a:sp3d extrusionH="57150">
              <a:bevelT w="38100" h="38100"/>
            </a:sp3d>
          </a:bodyPr>
          <a:lstStyle/>
          <a:p>
            <a:pPr marL="457200" indent="-457200"/>
            <a:r>
              <a:rPr lang="en-US" sz="2400" spc="50" dirty="0">
                <a:latin typeface="Tahoma" panose="02020603050405020304" pitchFamily="2"/>
              </a:rPr>
              <a:t>Heparin </a:t>
            </a:r>
            <a:r>
              <a:rPr lang="en-US" sz="2400" spc="50" dirty="0" err="1">
                <a:latin typeface="Tahoma" panose="02020603050405020304" pitchFamily="2"/>
              </a:rPr>
              <a:t>trọng</a:t>
            </a:r>
            <a:r>
              <a:rPr lang="en-US" sz="2400" spc="50" dirty="0">
                <a:latin typeface="Tahoma" panose="02020603050405020304" pitchFamily="2"/>
              </a:rPr>
              <a:t> </a:t>
            </a:r>
            <a:r>
              <a:rPr lang="en-US" sz="2400" spc="50" dirty="0" err="1">
                <a:latin typeface="Tahoma" panose="02020603050405020304" pitchFamily="2"/>
              </a:rPr>
              <a:t>lượng</a:t>
            </a:r>
            <a:r>
              <a:rPr lang="en-US" sz="2400" spc="50" dirty="0">
                <a:latin typeface="Tahoma" panose="02020603050405020304" pitchFamily="2"/>
              </a:rPr>
              <a:t> </a:t>
            </a:r>
            <a:r>
              <a:rPr lang="en-US" sz="2400" spc="50" dirty="0" err="1">
                <a:latin typeface="Tahoma" panose="02020603050405020304" pitchFamily="2"/>
              </a:rPr>
              <a:t>phân</a:t>
            </a:r>
            <a:r>
              <a:rPr lang="en-US" sz="2400" spc="50" dirty="0">
                <a:latin typeface="Tahoma" panose="02020603050405020304" pitchFamily="2"/>
              </a:rPr>
              <a:t> </a:t>
            </a:r>
            <a:r>
              <a:rPr lang="en-US" sz="2400" spc="50" dirty="0" err="1">
                <a:latin typeface="Tahoma" panose="02020603050405020304" pitchFamily="2"/>
              </a:rPr>
              <a:t>tử</a:t>
            </a:r>
            <a:r>
              <a:rPr lang="en-US" sz="2400" spc="50" dirty="0">
                <a:latin typeface="Tahoma" panose="02020603050405020304" pitchFamily="2"/>
              </a:rPr>
              <a:t> </a:t>
            </a:r>
            <a:r>
              <a:rPr lang="en-US" sz="2400" spc="50" dirty="0" err="1">
                <a:latin typeface="Tahoma" panose="02020603050405020304" pitchFamily="2"/>
              </a:rPr>
              <a:t>thấp</a:t>
            </a:r>
            <a:r>
              <a:rPr lang="en-US" sz="2400" spc="50" dirty="0">
                <a:latin typeface="Tahoma" panose="02020603050405020304" pitchFamily="2"/>
              </a:rPr>
              <a:t> </a:t>
            </a:r>
            <a:r>
              <a:rPr lang="en-IN" sz="2400" dirty="0">
                <a:effectLst>
                  <a:innerShdw blurRad="114300">
                    <a:prstClr val="black"/>
                  </a:innerShdw>
                </a:effectLst>
              </a:rPr>
              <a:t>(Enoxaparin 20 mg OD)</a:t>
            </a:r>
          </a:p>
          <a:p>
            <a:pPr marL="457200" indent="-457200">
              <a:buNone/>
            </a:pPr>
            <a:r>
              <a:rPr lang="en-IN" sz="2400" dirty="0">
                <a:effectLst>
                  <a:innerShdw blurRad="114300">
                    <a:prstClr val="black"/>
                  </a:innerShdw>
                </a:effectLst>
              </a:rPr>
              <a:t>	- </a:t>
            </a:r>
            <a:r>
              <a:rPr lang="en-IN" sz="2400" dirty="0" err="1">
                <a:effectLst>
                  <a:innerShdw blurRad="114300">
                    <a:prstClr val="black"/>
                  </a:innerShdw>
                </a:effectLst>
              </a:rPr>
              <a:t>Trước</a:t>
            </a:r>
            <a:r>
              <a:rPr lang="en-IN" sz="2400" dirty="0">
                <a:effectLst>
                  <a:innerShdw blurRad="114300">
                    <a:prstClr val="black"/>
                  </a:innerShdw>
                </a:effectLst>
              </a:rPr>
              <a:t> </a:t>
            </a:r>
            <a:r>
              <a:rPr lang="en-IN" sz="2400" dirty="0" err="1">
                <a:effectLst>
                  <a:innerShdw blurRad="114300">
                    <a:prstClr val="black"/>
                  </a:innerShdw>
                </a:effectLst>
              </a:rPr>
              <a:t>đêm</a:t>
            </a:r>
            <a:r>
              <a:rPr lang="en-IN" sz="2400" dirty="0">
                <a:effectLst>
                  <a:innerShdw blurRad="114300">
                    <a:prstClr val="black"/>
                  </a:innerShdw>
                </a:effectLst>
              </a:rPr>
              <a:t> </a:t>
            </a:r>
            <a:r>
              <a:rPr lang="en-IN" sz="2400" dirty="0" err="1">
                <a:effectLst>
                  <a:innerShdw blurRad="114300">
                    <a:prstClr val="black"/>
                  </a:innerShdw>
                </a:effectLst>
              </a:rPr>
              <a:t>phẫu</a:t>
            </a:r>
            <a:r>
              <a:rPr lang="en-IN" sz="2400" dirty="0">
                <a:effectLst>
                  <a:innerShdw blurRad="114300">
                    <a:prstClr val="black"/>
                  </a:innerShdw>
                </a:effectLst>
              </a:rPr>
              <a:t> </a:t>
            </a:r>
            <a:r>
              <a:rPr lang="en-IN" sz="2400" dirty="0" err="1">
                <a:effectLst>
                  <a:innerShdw blurRad="114300">
                    <a:prstClr val="black"/>
                  </a:innerShdw>
                </a:effectLst>
              </a:rPr>
              <a:t>thuật</a:t>
            </a:r>
            <a:endParaRPr lang="en-IN" sz="2400" dirty="0">
              <a:effectLst>
                <a:innerShdw blurRad="114300">
                  <a:prstClr val="black"/>
                </a:innerShdw>
              </a:effectLst>
            </a:endParaRPr>
          </a:p>
          <a:p>
            <a:pPr lvl="1">
              <a:buNone/>
            </a:pPr>
            <a:r>
              <a:rPr lang="en-IN" sz="2400" dirty="0">
                <a:effectLst>
                  <a:innerShdw blurRad="114300">
                    <a:prstClr val="black"/>
                  </a:innerShdw>
                </a:effectLst>
              </a:rPr>
              <a:t>- </a:t>
            </a:r>
            <a:r>
              <a:rPr lang="en-IN" sz="2400" dirty="0" err="1">
                <a:effectLst>
                  <a:innerShdw blurRad="114300">
                    <a:prstClr val="black"/>
                  </a:innerShdw>
                </a:effectLst>
              </a:rPr>
              <a:t>Duy</a:t>
            </a:r>
            <a:r>
              <a:rPr lang="en-IN" sz="2400" dirty="0">
                <a:effectLst>
                  <a:innerShdw blurRad="114300">
                    <a:prstClr val="black"/>
                  </a:innerShdw>
                </a:effectLst>
              </a:rPr>
              <a:t> </a:t>
            </a:r>
            <a:r>
              <a:rPr lang="en-IN" sz="2400" dirty="0" err="1">
                <a:effectLst>
                  <a:innerShdw blurRad="114300">
                    <a:prstClr val="black"/>
                  </a:innerShdw>
                </a:effectLst>
              </a:rPr>
              <a:t>trì</a:t>
            </a:r>
            <a:r>
              <a:rPr lang="en-IN" sz="2400" dirty="0">
                <a:effectLst>
                  <a:innerShdw blurRad="114300">
                    <a:prstClr val="black"/>
                  </a:innerShdw>
                </a:effectLst>
              </a:rPr>
              <a:t> </a:t>
            </a:r>
            <a:r>
              <a:rPr lang="en-IN" sz="2400" dirty="0" err="1">
                <a:effectLst>
                  <a:innerShdw blurRad="114300">
                    <a:prstClr val="black"/>
                  </a:innerShdw>
                </a:effectLst>
              </a:rPr>
              <a:t>trong</a:t>
            </a:r>
            <a:r>
              <a:rPr lang="en-IN" sz="2400" dirty="0">
                <a:effectLst>
                  <a:innerShdw blurRad="114300">
                    <a:prstClr val="black"/>
                  </a:innerShdw>
                </a:effectLst>
              </a:rPr>
              <a:t> </a:t>
            </a:r>
            <a:r>
              <a:rPr lang="en-IN" sz="2400" dirty="0" err="1">
                <a:effectLst>
                  <a:innerShdw blurRad="114300">
                    <a:prstClr val="black"/>
                  </a:innerShdw>
                </a:effectLst>
              </a:rPr>
              <a:t>thời</a:t>
            </a:r>
            <a:r>
              <a:rPr lang="en-IN" sz="2400" dirty="0">
                <a:effectLst>
                  <a:innerShdw blurRad="114300">
                    <a:prstClr val="black"/>
                  </a:innerShdw>
                </a:effectLst>
              </a:rPr>
              <a:t> </a:t>
            </a:r>
            <a:r>
              <a:rPr lang="en-IN" sz="2400" dirty="0" err="1">
                <a:effectLst>
                  <a:innerShdw blurRad="114300">
                    <a:prstClr val="black"/>
                  </a:innerShdw>
                </a:effectLst>
              </a:rPr>
              <a:t>gian</a:t>
            </a:r>
            <a:r>
              <a:rPr lang="en-IN" sz="2400" dirty="0">
                <a:effectLst>
                  <a:innerShdw blurRad="114300">
                    <a:prstClr val="black"/>
                  </a:innerShdw>
                </a:effectLst>
              </a:rPr>
              <a:t> </a:t>
            </a:r>
            <a:r>
              <a:rPr lang="en-IN" sz="2400" b="1" dirty="0" err="1">
                <a:effectLst>
                  <a:innerShdw blurRad="114300">
                    <a:prstClr val="black"/>
                  </a:innerShdw>
                </a:effectLst>
              </a:rPr>
              <a:t>nằm</a:t>
            </a:r>
            <a:r>
              <a:rPr lang="en-IN" sz="2400" b="1" dirty="0">
                <a:effectLst>
                  <a:innerShdw blurRad="114300">
                    <a:prstClr val="black"/>
                  </a:innerShdw>
                </a:effectLst>
              </a:rPr>
              <a:t> </a:t>
            </a:r>
            <a:r>
              <a:rPr lang="en-IN" sz="2400" b="1" dirty="0" err="1">
                <a:effectLst>
                  <a:innerShdw blurRad="114300">
                    <a:prstClr val="black"/>
                  </a:innerShdw>
                </a:effectLst>
              </a:rPr>
              <a:t>viện</a:t>
            </a:r>
            <a:r>
              <a:rPr lang="en-IN" sz="2400" dirty="0">
                <a:effectLst>
                  <a:innerShdw blurRad="114300">
                    <a:prstClr val="black"/>
                  </a:innerShdw>
                </a:effectLst>
              </a:rPr>
              <a:t>.</a:t>
            </a:r>
          </a:p>
          <a:p>
            <a:pPr marL="457200" indent="-457200"/>
            <a:r>
              <a:rPr lang="en-US" sz="2400" spc="75" dirty="0" err="1">
                <a:latin typeface="Tahoma" panose="02020603050405020304" pitchFamily="2"/>
              </a:rPr>
              <a:t>Mang</a:t>
            </a:r>
            <a:r>
              <a:rPr lang="en-US" sz="2400" spc="75" dirty="0">
                <a:latin typeface="Tahoma" panose="02020603050405020304" pitchFamily="2"/>
              </a:rPr>
              <a:t> </a:t>
            </a:r>
            <a:r>
              <a:rPr lang="en-US" sz="2400" spc="75" dirty="0" err="1">
                <a:latin typeface="Tahoma" panose="02020603050405020304" pitchFamily="2"/>
              </a:rPr>
              <a:t>vớ</a:t>
            </a:r>
            <a:r>
              <a:rPr lang="en-US" sz="2400" spc="75" dirty="0">
                <a:latin typeface="Tahoma" panose="02020603050405020304" pitchFamily="2"/>
              </a:rPr>
              <a:t> </a:t>
            </a:r>
            <a:r>
              <a:rPr lang="en-US" sz="2400" spc="75" dirty="0" err="1">
                <a:latin typeface="Tahoma" panose="02020603050405020304" pitchFamily="2"/>
              </a:rPr>
              <a:t>tạo</a:t>
            </a:r>
            <a:r>
              <a:rPr lang="en-US" sz="2400" spc="75" dirty="0">
                <a:latin typeface="Tahoma" panose="02020603050405020304" pitchFamily="2"/>
              </a:rPr>
              <a:t> </a:t>
            </a:r>
            <a:r>
              <a:rPr lang="en-US" sz="2400" spc="75" dirty="0" err="1">
                <a:latin typeface="Tahoma" panose="02020603050405020304" pitchFamily="2"/>
              </a:rPr>
              <a:t>áp</a:t>
            </a:r>
            <a:r>
              <a:rPr lang="en-US" sz="2400" spc="75" dirty="0">
                <a:latin typeface="Tahoma" panose="02020603050405020304" pitchFamily="2"/>
              </a:rPr>
              <a:t> </a:t>
            </a:r>
            <a:r>
              <a:rPr lang="en-US" sz="2400" spc="75" dirty="0" err="1">
                <a:latin typeface="Tahoma" panose="02020603050405020304" pitchFamily="2"/>
              </a:rPr>
              <a:t>lực</a:t>
            </a:r>
            <a:r>
              <a:rPr lang="en-US" sz="2400" spc="75" dirty="0">
                <a:latin typeface="Tahoma" panose="02020603050405020304" pitchFamily="2"/>
              </a:rPr>
              <a:t> </a:t>
            </a:r>
            <a:r>
              <a:rPr lang="en-US" sz="2400" spc="75" dirty="0" err="1">
                <a:latin typeface="Tahoma" panose="02020603050405020304" pitchFamily="2"/>
              </a:rPr>
              <a:t>phòng</a:t>
            </a:r>
            <a:r>
              <a:rPr lang="en-US" sz="2400" spc="75" dirty="0">
                <a:latin typeface="Tahoma" panose="02020603050405020304" pitchFamily="2"/>
              </a:rPr>
              <a:t> </a:t>
            </a:r>
            <a:r>
              <a:rPr lang="en-US" sz="2400" spc="75" dirty="0" err="1">
                <a:latin typeface="Tahoma" panose="02020603050405020304" pitchFamily="2"/>
              </a:rPr>
              <a:t>ngừa</a:t>
            </a:r>
            <a:r>
              <a:rPr lang="en-US" sz="2400" spc="75" dirty="0">
                <a:latin typeface="Tahoma" panose="02020603050405020304" pitchFamily="2"/>
              </a:rPr>
              <a:t> </a:t>
            </a:r>
            <a:r>
              <a:rPr lang="en-US" sz="2400" spc="75" dirty="0" err="1">
                <a:latin typeface="Tahoma" panose="02020603050405020304" pitchFamily="2"/>
              </a:rPr>
              <a:t>huyết</a:t>
            </a:r>
            <a:r>
              <a:rPr lang="en-US" sz="2400" spc="75" dirty="0">
                <a:latin typeface="Tahoma" panose="02020603050405020304" pitchFamily="2"/>
              </a:rPr>
              <a:t> </a:t>
            </a:r>
            <a:r>
              <a:rPr lang="en-US" sz="2400" spc="75" dirty="0" err="1">
                <a:latin typeface="Tahoma" panose="02020603050405020304" pitchFamily="2"/>
              </a:rPr>
              <a:t>khối</a:t>
            </a:r>
            <a:r>
              <a:rPr lang="en-US" sz="2400" spc="75" dirty="0">
                <a:latin typeface="Tahoma" panose="02020603050405020304" pitchFamily="2"/>
              </a:rPr>
              <a:t> </a:t>
            </a:r>
          </a:p>
          <a:p>
            <a:pPr marL="457200" indent="-457200"/>
            <a:r>
              <a:rPr lang="en-US" sz="2400" spc="70" dirty="0" err="1">
                <a:latin typeface="Tahoma" panose="02020603050405020304" pitchFamily="2"/>
              </a:rPr>
              <a:t>Mang</a:t>
            </a:r>
            <a:r>
              <a:rPr lang="en-US" sz="2400" spc="70" dirty="0">
                <a:latin typeface="Tahoma" panose="02020603050405020304" pitchFamily="2"/>
              </a:rPr>
              <a:t> </a:t>
            </a:r>
            <a:r>
              <a:rPr lang="en-US" sz="2400" spc="70" dirty="0" err="1">
                <a:latin typeface="Tahoma" panose="02020603050405020304" pitchFamily="2"/>
              </a:rPr>
              <a:t>vớ</a:t>
            </a:r>
            <a:r>
              <a:rPr lang="en-US" sz="2400" spc="70" dirty="0">
                <a:latin typeface="Tahoma" panose="02020603050405020304" pitchFamily="2"/>
              </a:rPr>
              <a:t> </a:t>
            </a:r>
            <a:r>
              <a:rPr lang="en-US" sz="2400" spc="70" dirty="0" err="1">
                <a:latin typeface="Tahoma" panose="02020603050405020304" pitchFamily="2"/>
              </a:rPr>
              <a:t>tạo</a:t>
            </a:r>
            <a:r>
              <a:rPr lang="en-US" sz="2400" spc="70" dirty="0">
                <a:latin typeface="Tahoma" panose="02020603050405020304" pitchFamily="2"/>
              </a:rPr>
              <a:t> </a:t>
            </a:r>
            <a:r>
              <a:rPr lang="en-US" sz="2400" spc="70" dirty="0" err="1">
                <a:latin typeface="Tahoma" panose="02020603050405020304" pitchFamily="2"/>
              </a:rPr>
              <a:t>áp</a:t>
            </a:r>
            <a:r>
              <a:rPr lang="en-US" sz="2400" spc="70" dirty="0">
                <a:latin typeface="Tahoma" panose="02020603050405020304" pitchFamily="2"/>
              </a:rPr>
              <a:t> </a:t>
            </a:r>
            <a:r>
              <a:rPr lang="en-US" sz="2400" spc="70" dirty="0" err="1">
                <a:latin typeface="Tahoma" panose="02020603050405020304" pitchFamily="2"/>
              </a:rPr>
              <a:t>lực</a:t>
            </a:r>
            <a:r>
              <a:rPr lang="en-US" sz="2400" spc="70" dirty="0">
                <a:latin typeface="Tahoma" panose="02020603050405020304" pitchFamily="2"/>
              </a:rPr>
              <a:t> </a:t>
            </a:r>
            <a:r>
              <a:rPr lang="en-US" sz="2400" spc="70" dirty="0" err="1">
                <a:latin typeface="Tahoma" panose="02020603050405020304" pitchFamily="2"/>
              </a:rPr>
              <a:t>bằng</a:t>
            </a:r>
            <a:r>
              <a:rPr lang="en-US" sz="2400" spc="70" dirty="0">
                <a:latin typeface="Tahoma" panose="02020603050405020304" pitchFamily="2"/>
              </a:rPr>
              <a:t> </a:t>
            </a:r>
            <a:r>
              <a:rPr lang="en-US" sz="2400" spc="70" dirty="0" err="1">
                <a:latin typeface="Tahoma" panose="02020603050405020304" pitchFamily="2"/>
              </a:rPr>
              <a:t>hơi</a:t>
            </a:r>
            <a:r>
              <a:rPr lang="en-US" sz="2400" spc="70" dirty="0">
                <a:latin typeface="Tahoma" panose="02020603050405020304" pitchFamily="2"/>
              </a:rPr>
              <a:t> </a:t>
            </a:r>
          </a:p>
          <a:p>
            <a:r>
              <a:rPr lang="en-IN" sz="2400" dirty="0">
                <a:effectLst>
                  <a:innerShdw blurRad="114300">
                    <a:prstClr val="black"/>
                  </a:innerShdw>
                </a:effectLst>
              </a:rPr>
              <a:t>	- </a:t>
            </a:r>
            <a:r>
              <a:rPr lang="en-IN" sz="2400" dirty="0" err="1">
                <a:effectLst>
                  <a:innerShdw blurRad="114300">
                    <a:prstClr val="black"/>
                  </a:innerShdw>
                </a:effectLst>
              </a:rPr>
              <a:t>Trong</a:t>
            </a:r>
            <a:r>
              <a:rPr lang="en-IN" sz="2400" dirty="0">
                <a:effectLst>
                  <a:innerShdw blurRad="114300">
                    <a:prstClr val="black"/>
                  </a:innerShdw>
                </a:effectLst>
              </a:rPr>
              <a:t> </a:t>
            </a:r>
            <a:r>
              <a:rPr lang="en-IN" sz="2400" dirty="0" err="1">
                <a:effectLst>
                  <a:innerShdw blurRad="114300">
                    <a:prstClr val="black"/>
                  </a:innerShdw>
                </a:effectLst>
              </a:rPr>
              <a:t>phẫu</a:t>
            </a:r>
            <a:r>
              <a:rPr lang="en-IN" sz="2400" dirty="0">
                <a:effectLst>
                  <a:innerShdw blurRad="114300">
                    <a:prstClr val="black"/>
                  </a:innerShdw>
                </a:effectLst>
              </a:rPr>
              <a:t> </a:t>
            </a:r>
            <a:r>
              <a:rPr lang="en-IN" sz="2400" dirty="0" err="1">
                <a:effectLst>
                  <a:innerShdw blurRad="114300">
                    <a:prstClr val="black"/>
                  </a:innerShdw>
                </a:effectLst>
              </a:rPr>
              <a:t>thuật</a:t>
            </a:r>
            <a:endParaRPr lang="en-IN" sz="2400" dirty="0">
              <a:effectLst>
                <a:innerShdw blurRad="114300">
                  <a:prstClr val="black"/>
                </a:innerShdw>
              </a:effectLst>
            </a:endParaRPr>
          </a:p>
          <a:p>
            <a:r>
              <a:rPr lang="en-US" sz="2400" dirty="0">
                <a:effectLst>
                  <a:innerShdw blurRad="114300">
                    <a:prstClr val="black"/>
                  </a:innerShdw>
                </a:effectLst>
              </a:rPr>
              <a:t>	-  </a:t>
            </a:r>
            <a:r>
              <a:rPr lang="en-US" sz="2400" dirty="0" err="1">
                <a:effectLst>
                  <a:innerShdw blurRad="114300">
                    <a:prstClr val="black"/>
                  </a:innerShdw>
                </a:effectLst>
              </a:rPr>
              <a:t>Phòng</a:t>
            </a:r>
            <a:r>
              <a:rPr lang="en-US" sz="2400" dirty="0">
                <a:effectLst>
                  <a:innerShdw blurRad="114300">
                    <a:prstClr val="black"/>
                  </a:innerShdw>
                </a:effectLst>
              </a:rPr>
              <a:t> </a:t>
            </a:r>
            <a:r>
              <a:rPr lang="en-US" sz="2400" dirty="0" err="1">
                <a:effectLst>
                  <a:innerShdw blurRad="114300">
                    <a:prstClr val="black"/>
                  </a:innerShdw>
                </a:effectLst>
              </a:rPr>
              <a:t>ngừa</a:t>
            </a:r>
            <a:r>
              <a:rPr lang="en-US" sz="2400" dirty="0">
                <a:effectLst>
                  <a:innerShdw blurRad="114300">
                    <a:prstClr val="black"/>
                  </a:innerShdw>
                </a:effectLst>
              </a:rPr>
              <a:t> 1 </a:t>
            </a:r>
            <a:r>
              <a:rPr lang="en-US" sz="2400" dirty="0" err="1">
                <a:effectLst>
                  <a:innerShdw blurRad="114300">
                    <a:prstClr val="black"/>
                  </a:innerShdw>
                </a:effectLst>
              </a:rPr>
              <a:t>tháng</a:t>
            </a:r>
            <a:r>
              <a:rPr lang="en-US" sz="2400" dirty="0">
                <a:effectLst>
                  <a:innerShdw blurRad="114300">
                    <a:prstClr val="black"/>
                  </a:innerShdw>
                </a:effectLst>
              </a:rPr>
              <a:t> </a:t>
            </a:r>
            <a:r>
              <a:rPr lang="en-US" sz="2400" dirty="0" err="1">
                <a:effectLst>
                  <a:innerShdw blurRad="114300">
                    <a:prstClr val="black"/>
                  </a:innerShdw>
                </a:effectLst>
              </a:rPr>
              <a:t>sau</a:t>
            </a:r>
            <a:r>
              <a:rPr lang="en-US" sz="2400" dirty="0">
                <a:effectLst>
                  <a:innerShdw blurRad="114300">
                    <a:prstClr val="black"/>
                  </a:innerShdw>
                </a:effectLst>
              </a:rPr>
              <a:t> </a:t>
            </a:r>
            <a:r>
              <a:rPr lang="en-US" sz="2400" dirty="0" err="1">
                <a:effectLst>
                  <a:innerShdw blurRad="114300">
                    <a:prstClr val="black"/>
                  </a:innerShdw>
                </a:effectLst>
              </a:rPr>
              <a:t>xuất</a:t>
            </a:r>
            <a:r>
              <a:rPr lang="en-US" sz="2400" dirty="0">
                <a:effectLst>
                  <a:innerShdw blurRad="114300">
                    <a:prstClr val="black"/>
                  </a:innerShdw>
                </a:effectLst>
              </a:rPr>
              <a:t> </a:t>
            </a:r>
            <a:r>
              <a:rPr lang="en-US" sz="2400" dirty="0" err="1">
                <a:effectLst>
                  <a:innerShdw blurRad="114300">
                    <a:prstClr val="black"/>
                  </a:innerShdw>
                </a:effectLst>
              </a:rPr>
              <a:t>viện</a:t>
            </a:r>
            <a:r>
              <a:rPr lang="en-US" sz="2400" dirty="0">
                <a:effectLst>
                  <a:innerShdw blurRad="114300">
                    <a:prstClr val="black"/>
                  </a:innerShdw>
                </a:effectLst>
              </a:rPr>
              <a:t> (</a:t>
            </a:r>
            <a:r>
              <a:rPr lang="en-US" sz="2400" dirty="0" err="1">
                <a:effectLst>
                  <a:innerShdw blurRad="114300">
                    <a:prstClr val="black"/>
                  </a:innerShdw>
                </a:effectLst>
              </a:rPr>
              <a:t>nhóm</a:t>
            </a:r>
            <a:r>
              <a:rPr lang="en-US" sz="2400" dirty="0">
                <a:effectLst>
                  <a:innerShdw blurRad="114300">
                    <a:prstClr val="black"/>
                  </a:innerShdw>
                </a:effectLst>
              </a:rPr>
              <a:t> </a:t>
            </a:r>
            <a:r>
              <a:rPr lang="en-US" sz="2400" dirty="0" err="1">
                <a:effectLst>
                  <a:innerShdw blurRad="114300">
                    <a:prstClr val="black"/>
                  </a:innerShdw>
                </a:effectLst>
              </a:rPr>
              <a:t>nguy</a:t>
            </a:r>
            <a:r>
              <a:rPr lang="en-US" sz="2400" dirty="0">
                <a:effectLst>
                  <a:innerShdw blurRad="114300">
                    <a:prstClr val="black"/>
                  </a:innerShdw>
                </a:effectLst>
              </a:rPr>
              <a:t> </a:t>
            </a:r>
            <a:r>
              <a:rPr lang="en-US" sz="2400" dirty="0" err="1">
                <a:effectLst>
                  <a:innerShdw blurRad="114300">
                    <a:prstClr val="black"/>
                  </a:innerShdw>
                </a:effectLst>
              </a:rPr>
              <a:t>cơ</a:t>
            </a:r>
            <a:r>
              <a:rPr lang="en-US" sz="2400" dirty="0">
                <a:effectLst>
                  <a:innerShdw blurRad="114300">
                    <a:prstClr val="black"/>
                  </a:innerShdw>
                </a:effectLst>
              </a:rPr>
              <a:t> </a:t>
            </a:r>
            <a:r>
              <a:rPr lang="en-US" sz="2400" dirty="0" err="1">
                <a:effectLst>
                  <a:innerShdw blurRad="114300">
                    <a:prstClr val="black"/>
                  </a:innerShdw>
                </a:effectLst>
              </a:rPr>
              <a:t>cao</a:t>
            </a:r>
            <a:r>
              <a:rPr lang="en-US" sz="2400" dirty="0">
                <a:effectLst>
                  <a:innerShdw blurRad="114300">
                    <a:prstClr val="black"/>
                  </a:innerShdw>
                </a:effectLst>
              </a:rPr>
              <a:t>)</a:t>
            </a:r>
          </a:p>
        </p:txBody>
      </p:sp>
      <p:sp>
        <p:nvSpPr>
          <p:cNvPr id="4" name="Rectangle 3"/>
          <p:cNvSpPr/>
          <p:nvPr/>
        </p:nvSpPr>
        <p:spPr>
          <a:xfrm>
            <a:off x="2762115" y="5951483"/>
            <a:ext cx="6667767" cy="738664"/>
          </a:xfrm>
          <a:prstGeom prst="rect">
            <a:avLst/>
          </a:prstGeom>
          <a:solidFill>
            <a:schemeClr val="bg1">
              <a:lumMod val="95000"/>
            </a:schemeClr>
          </a:solidFill>
        </p:spPr>
        <p:style>
          <a:lnRef idx="2">
            <a:schemeClr val="accent5"/>
          </a:lnRef>
          <a:fillRef idx="1">
            <a:schemeClr val="lt1"/>
          </a:fillRef>
          <a:effectRef idx="0">
            <a:schemeClr val="accent5"/>
          </a:effectRef>
          <a:fontRef idx="minor">
            <a:schemeClr val="dk1"/>
          </a:fontRef>
        </p:style>
        <p:txBody>
          <a:bodyPr wrap="square">
            <a:spAutoFit/>
            <a:scene3d>
              <a:camera prst="orthographicFront"/>
              <a:lightRig rig="threePt" dir="t"/>
            </a:scene3d>
            <a:sp3d extrusionH="57150">
              <a:bevelT w="38100" h="38100"/>
            </a:sp3d>
          </a:bodyPr>
          <a:lstStyle/>
          <a:p>
            <a:pPr>
              <a:spcAft>
                <a:spcPts val="600"/>
              </a:spcAft>
            </a:pPr>
            <a:r>
              <a:rPr lang="en-IN" sz="1400" dirty="0">
                <a:effectLst>
                  <a:innerShdw blurRad="114300">
                    <a:prstClr val="black"/>
                  </a:innerShdw>
                </a:effectLst>
              </a:rPr>
              <a:t> </a:t>
            </a:r>
            <a:r>
              <a:rPr lang="en-IN" sz="1400" dirty="0" err="1">
                <a:solidFill>
                  <a:srgbClr val="0033CC"/>
                </a:solidFill>
                <a:effectLst>
                  <a:innerShdw blurRad="114300">
                    <a:prstClr val="black"/>
                  </a:innerShdw>
                </a:effectLst>
              </a:rPr>
              <a:t>Wille-Jørgensen</a:t>
            </a:r>
            <a:r>
              <a:rPr lang="en-IN" sz="1400" dirty="0">
                <a:solidFill>
                  <a:srgbClr val="0033CC"/>
                </a:solidFill>
                <a:effectLst>
                  <a:innerShdw blurRad="114300">
                    <a:prstClr val="black"/>
                  </a:innerShdw>
                </a:effectLst>
              </a:rPr>
              <a:t> P, et al. </a:t>
            </a:r>
            <a:r>
              <a:rPr lang="en-IN" sz="1400" dirty="0">
                <a:effectLst>
                  <a:innerShdw blurRad="114300">
                    <a:prstClr val="black"/>
                  </a:innerShdw>
                </a:effectLst>
              </a:rPr>
              <a:t>Heparins and mechanical methods for </a:t>
            </a:r>
            <a:r>
              <a:rPr lang="en-IN" sz="1400" dirty="0" err="1">
                <a:effectLst>
                  <a:innerShdw blurRad="114300">
                    <a:prstClr val="black"/>
                  </a:innerShdw>
                </a:effectLst>
              </a:rPr>
              <a:t>thromboprophylaxis</a:t>
            </a:r>
            <a:r>
              <a:rPr lang="en-IN" sz="1400" dirty="0">
                <a:effectLst>
                  <a:innerShdw blurRad="114300">
                    <a:prstClr val="black"/>
                  </a:innerShdw>
                </a:effectLst>
              </a:rPr>
              <a:t> in colorectal surgery. </a:t>
            </a:r>
            <a:r>
              <a:rPr lang="en-IN" sz="1400" dirty="0">
                <a:solidFill>
                  <a:srgbClr val="C00000"/>
                </a:solidFill>
                <a:effectLst>
                  <a:innerShdw blurRad="114300">
                    <a:prstClr val="black"/>
                  </a:innerShdw>
                </a:effectLst>
              </a:rPr>
              <a:t>Cochrane Database of Systematic Reviews 2004, CD001217. </a:t>
            </a:r>
          </a:p>
        </p:txBody>
      </p:sp>
    </p:spTree>
    <p:extLst>
      <p:ext uri="{BB962C8B-B14F-4D97-AF65-F5344CB8AC3E}">
        <p14:creationId xmlns:p14="http://schemas.microsoft.com/office/powerpoint/2010/main" val="15190728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47106" name="Rectangle 5"/>
          <p:cNvSpPr>
            <a:spLocks noGrp="1"/>
          </p:cNvSpPr>
          <p:nvPr>
            <p:ph type="title" idx="4294967295"/>
          </p:nvPr>
        </p:nvSpPr>
        <p:spPr>
          <a:xfrm>
            <a:off x="1905000" y="303230"/>
            <a:ext cx="8534400" cy="749431"/>
          </a:xfrm>
        </p:spPr>
        <p:txBody>
          <a:bodyPr>
            <a:normAutofit fontScale="90000"/>
          </a:bodyPr>
          <a:lstStyle/>
          <a:p>
            <a:pPr eaLnBrk="1" hangingPunct="1"/>
            <a:r>
              <a:rPr lang="en-US" altLang="en-US" sz="3400" dirty="0"/>
              <a:t>Xu </a:t>
            </a:r>
            <a:r>
              <a:rPr lang="en-US" altLang="en-US" sz="3400" dirty="0" err="1"/>
              <a:t>hướng</a:t>
            </a:r>
            <a:r>
              <a:rPr lang="en-US" altLang="en-US" sz="3400" dirty="0"/>
              <a:t> </a:t>
            </a:r>
            <a:r>
              <a:rPr lang="en-US" altLang="en-US" sz="3400" dirty="0" err="1"/>
              <a:t>dự</a:t>
            </a:r>
            <a:r>
              <a:rPr lang="en-US" altLang="en-US" sz="3400" dirty="0"/>
              <a:t> </a:t>
            </a:r>
            <a:r>
              <a:rPr lang="en-US" altLang="en-US" sz="3400" dirty="0" err="1"/>
              <a:t>phòng</a:t>
            </a:r>
            <a:r>
              <a:rPr lang="en-US" altLang="en-US" sz="3400" dirty="0"/>
              <a:t> </a:t>
            </a:r>
            <a:r>
              <a:rPr lang="en-US" altLang="en-US" sz="3400" dirty="0" err="1"/>
              <a:t>huyết</a:t>
            </a:r>
            <a:r>
              <a:rPr lang="en-US" altLang="en-US" sz="3400" dirty="0"/>
              <a:t> </a:t>
            </a:r>
            <a:r>
              <a:rPr lang="en-US" altLang="en-US" sz="3400" dirty="0" err="1"/>
              <a:t>khối</a:t>
            </a:r>
            <a:r>
              <a:rPr lang="en-US" altLang="en-US" sz="3400" dirty="0"/>
              <a:t> </a:t>
            </a:r>
            <a:r>
              <a:rPr lang="en-US" altLang="en-US" sz="3400" dirty="0" err="1"/>
              <a:t>tĩnh</a:t>
            </a:r>
            <a:r>
              <a:rPr lang="en-US" altLang="en-US" sz="3400" dirty="0"/>
              <a:t> </a:t>
            </a:r>
            <a:r>
              <a:rPr lang="en-US" altLang="en-US" sz="3400" dirty="0" err="1"/>
              <a:t>mạch</a:t>
            </a:r>
            <a:r>
              <a:rPr lang="en-US" altLang="en-US" sz="3400" dirty="0"/>
              <a:t> </a:t>
            </a:r>
            <a:r>
              <a:rPr lang="en-US" altLang="en-US" sz="3400" dirty="0" err="1"/>
              <a:t>sâu</a:t>
            </a:r>
            <a:r>
              <a:rPr lang="en-US" altLang="en-US" sz="3400" dirty="0"/>
              <a:t> </a:t>
            </a:r>
          </a:p>
        </p:txBody>
      </p:sp>
      <p:pic>
        <p:nvPicPr>
          <p:cNvPr id="47107" name="Picture 4"/>
          <p:cNvPicPr>
            <a:picLocks noGrp="1" noChangeAspect="1" noChangeArrowheads="1"/>
          </p:cNvPicPr>
          <p:nvPr>
            <p:ph idx="4294967295"/>
          </p:nvPr>
        </p:nvPicPr>
        <p:blipFill>
          <a:blip r:embed="rId3" cstate="print"/>
          <a:srcRect/>
          <a:stretch>
            <a:fillRect/>
          </a:stretch>
        </p:blipFill>
        <p:spPr>
          <a:xfrm>
            <a:off x="1905000" y="1371600"/>
            <a:ext cx="8534400" cy="5181600"/>
          </a:xfr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76400" y="0"/>
            <a:ext cx="9372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016012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64700" y="687480"/>
            <a:ext cx="5605629" cy="994172"/>
          </a:xfrm>
        </p:spPr>
        <p:txBody>
          <a:bodyPr>
            <a:normAutofit/>
          </a:bodyPr>
          <a:lstStyle/>
          <a:p>
            <a:pPr>
              <a:lnSpc>
                <a:spcPct val="90000"/>
              </a:lnSpc>
            </a:pPr>
            <a:r>
              <a:rPr lang="en-US" sz="3000"/>
              <a:t>Chiến lược dùng các phương pháp gây mê hồi sức trong mổ</a:t>
            </a:r>
          </a:p>
        </p:txBody>
      </p:sp>
      <p:sp>
        <p:nvSpPr>
          <p:cNvPr id="3" name="Content Placeholder 2"/>
          <p:cNvSpPr>
            <a:spLocks noGrp="1"/>
          </p:cNvSpPr>
          <p:nvPr>
            <p:ph idx="1"/>
          </p:nvPr>
        </p:nvSpPr>
        <p:spPr>
          <a:xfrm>
            <a:off x="2376322" y="2227944"/>
            <a:ext cx="5033221" cy="3788227"/>
          </a:xfrm>
        </p:spPr>
        <p:txBody>
          <a:bodyPr anchor="ctr">
            <a:normAutofit/>
          </a:bodyPr>
          <a:lstStyle/>
          <a:p>
            <a:r>
              <a:rPr lang="en-US" sz="2100"/>
              <a:t>An toàn </a:t>
            </a:r>
          </a:p>
          <a:p>
            <a:r>
              <a:rPr lang="en-US" sz="2100"/>
              <a:t>Ít xâm lấn</a:t>
            </a:r>
          </a:p>
          <a:p>
            <a:r>
              <a:rPr lang="en-US" sz="2100"/>
              <a:t>Thuốc mê tác dụng nhanh, ít tác dụng phụ</a:t>
            </a:r>
          </a:p>
          <a:p>
            <a:r>
              <a:rPr lang="en-US" sz="2100"/>
              <a:t>Hạn chế dùng thuốc an thần và morphin</a:t>
            </a:r>
          </a:p>
          <a:p>
            <a:r>
              <a:rPr lang="en-US" sz="2100"/>
              <a:t>Giải giãn cơ với sugammadex</a:t>
            </a:r>
          </a:p>
          <a:p>
            <a:r>
              <a:rPr lang="en-US" sz="2100"/>
              <a:t>Dự phòng nôn, giảm đau hiệu quả</a:t>
            </a:r>
          </a:p>
          <a:p>
            <a:r>
              <a:rPr lang="en-US" sz="2100"/>
              <a:t>Thông khí bảo vệ phổi</a:t>
            </a:r>
          </a:p>
          <a:p>
            <a:endParaRPr lang="en-US" sz="2100"/>
          </a:p>
        </p:txBody>
      </p:sp>
    </p:spTree>
    <p:extLst>
      <p:ext uri="{BB962C8B-B14F-4D97-AF65-F5344CB8AC3E}">
        <p14:creationId xmlns:p14="http://schemas.microsoft.com/office/powerpoint/2010/main" val="33087562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972976" y="70402"/>
            <a:ext cx="8500055" cy="1088068"/>
          </a:xfrm>
        </p:spPr>
        <p:txBody>
          <a:bodyPr>
            <a:noAutofit/>
          </a:bodyPr>
          <a:lstStyle/>
          <a:p>
            <a:pPr>
              <a:spcBef>
                <a:spcPts val="600"/>
              </a:spcBef>
              <a:spcAft>
                <a:spcPts val="600"/>
              </a:spcAft>
            </a:pPr>
            <a:r>
              <a:rPr lang="vi-VN" altLang="en-US" sz="1600" b="1" dirty="0">
                <a:latin typeface="Calibri" panose="020F0502020204030204" pitchFamily="34" charset="0"/>
                <a:cs typeface="Calibri" panose="020F0502020204030204" pitchFamily="34" charset="0"/>
              </a:rPr>
              <a:t> </a:t>
            </a:r>
            <a:r>
              <a:rPr lang="vi-VN" altLang="en-US" sz="2400" b="1" dirty="0">
                <a:latin typeface="Calibri" panose="020F0502020204030204" pitchFamily="34" charset="0"/>
                <a:cs typeface="Calibri" panose="020F0502020204030204" pitchFamily="34" charset="0"/>
              </a:rPr>
              <a:t>ERAS </a:t>
            </a:r>
            <a:r>
              <a:rPr lang="en-US" altLang="en-US" sz="2400" b="1" dirty="0" err="1">
                <a:latin typeface="Calibri" panose="020F0502020204030204" pitchFamily="34" charset="0"/>
                <a:cs typeface="Calibri" panose="020F0502020204030204" pitchFamily="34" charset="0"/>
              </a:rPr>
              <a:t>liên</a:t>
            </a:r>
            <a:r>
              <a:rPr lang="en-US" altLang="en-US" sz="2400" b="1" dirty="0">
                <a:latin typeface="Calibri" panose="020F0502020204030204" pitchFamily="34" charset="0"/>
                <a:cs typeface="Calibri" panose="020F0502020204030204" pitchFamily="34" charset="0"/>
              </a:rPr>
              <a:t> </a:t>
            </a:r>
            <a:r>
              <a:rPr lang="en-US" altLang="en-US" sz="2400" b="1" dirty="0" err="1">
                <a:latin typeface="Calibri" panose="020F0502020204030204" pitchFamily="34" charset="0"/>
                <a:cs typeface="Calibri" panose="020F0502020204030204" pitchFamily="34" charset="0"/>
              </a:rPr>
              <a:t>quan</a:t>
            </a:r>
            <a:r>
              <a:rPr lang="en-US" altLang="en-US" sz="2400" b="1" dirty="0">
                <a:latin typeface="Calibri" panose="020F0502020204030204" pitchFamily="34" charset="0"/>
                <a:cs typeface="Calibri" panose="020F0502020204030204" pitchFamily="34" charset="0"/>
              </a:rPr>
              <a:t> </a:t>
            </a:r>
            <a:r>
              <a:rPr lang="en-US" altLang="en-US" sz="2400" b="1" dirty="0" err="1">
                <a:latin typeface="Calibri" panose="020F0502020204030204" pitchFamily="34" charset="0"/>
                <a:cs typeface="Calibri" panose="020F0502020204030204" pitchFamily="34" charset="0"/>
              </a:rPr>
              <a:t>đến</a:t>
            </a:r>
            <a:r>
              <a:rPr lang="en-US" altLang="en-US" sz="2400" b="1" dirty="0">
                <a:latin typeface="Calibri" panose="020F0502020204030204" pitchFamily="34" charset="0"/>
                <a:cs typeface="Calibri" panose="020F0502020204030204" pitchFamily="34" charset="0"/>
              </a:rPr>
              <a:t> </a:t>
            </a:r>
            <a:r>
              <a:rPr lang="en-US" altLang="en-US" sz="2400" b="1" dirty="0" err="1">
                <a:latin typeface="Calibri" panose="020F0502020204030204" pitchFamily="34" charset="0"/>
                <a:cs typeface="Calibri" panose="020F0502020204030204" pitchFamily="34" charset="0"/>
              </a:rPr>
              <a:t>tối</a:t>
            </a:r>
            <a:r>
              <a:rPr lang="en-US" altLang="en-US" sz="2400" b="1" dirty="0">
                <a:latin typeface="Calibri" panose="020F0502020204030204" pitchFamily="34" charset="0"/>
                <a:cs typeface="Calibri" panose="020F0502020204030204" pitchFamily="34" charset="0"/>
              </a:rPr>
              <a:t> </a:t>
            </a:r>
            <a:r>
              <a:rPr lang="vi-VN" altLang="en-US" sz="2400" b="1" dirty="0">
                <a:latin typeface="Calibri" panose="020F0502020204030204" pitchFamily="34" charset="0"/>
                <a:cs typeface="Calibri" panose="020F0502020204030204" pitchFamily="34" charset="0"/>
              </a:rPr>
              <a:t>ư</a:t>
            </a:r>
            <a:r>
              <a:rPr lang="en-US" altLang="en-US" sz="2400" b="1" dirty="0">
                <a:latin typeface="Calibri" panose="020F0502020204030204" pitchFamily="34" charset="0"/>
                <a:cs typeface="Calibri" panose="020F0502020204030204" pitchFamily="34" charset="0"/>
              </a:rPr>
              <a:t>u </a:t>
            </a:r>
            <a:r>
              <a:rPr lang="en-US" altLang="en-US" sz="2400" b="1" dirty="0" err="1">
                <a:latin typeface="Calibri" panose="020F0502020204030204" pitchFamily="34" charset="0"/>
                <a:cs typeface="Calibri" panose="020F0502020204030204" pitchFamily="34" charset="0"/>
              </a:rPr>
              <a:t>hóa</a:t>
            </a:r>
            <a:r>
              <a:rPr lang="en-US" altLang="en-US" sz="2400" b="1" dirty="0">
                <a:latin typeface="Calibri" panose="020F0502020204030204" pitchFamily="34" charset="0"/>
                <a:cs typeface="Calibri" panose="020F0502020204030204" pitchFamily="34" charset="0"/>
              </a:rPr>
              <a:t> THUỐC </a:t>
            </a:r>
            <a:r>
              <a:rPr lang="en-US" altLang="en-US" sz="2400" b="1" dirty="0" err="1">
                <a:latin typeface="Calibri" panose="020F0502020204030204" pitchFamily="34" charset="0"/>
                <a:cs typeface="Calibri" panose="020F0502020204030204" pitchFamily="34" charset="0"/>
              </a:rPr>
              <a:t>dùng</a:t>
            </a:r>
            <a:r>
              <a:rPr lang="en-US" altLang="en-US" sz="2400" b="1" dirty="0">
                <a:latin typeface="Calibri" panose="020F0502020204030204" pitchFamily="34" charset="0"/>
                <a:cs typeface="Calibri" panose="020F0502020204030204" pitchFamily="34" charset="0"/>
              </a:rPr>
              <a:t> </a:t>
            </a:r>
            <a:r>
              <a:rPr lang="vi-VN" altLang="en-US" sz="2400" b="1" dirty="0">
                <a:latin typeface="Calibri" panose="020F0502020204030204" pitchFamily="34" charset="0"/>
                <a:cs typeface="Calibri" panose="020F0502020204030204" pitchFamily="34" charset="0"/>
              </a:rPr>
              <a:t>trong phẫu thuật</a:t>
            </a:r>
            <a:r>
              <a:rPr lang="en-US" altLang="en-US" sz="2400" b="1" dirty="0">
                <a:latin typeface="Calibri" panose="020F0502020204030204" pitchFamily="34" charset="0"/>
                <a:cs typeface="Calibri" panose="020F0502020204030204" pitchFamily="34" charset="0"/>
              </a:rPr>
              <a:t>,</a:t>
            </a:r>
            <a:r>
              <a:rPr lang="vi-VN" altLang="en-US" sz="2400" b="1" dirty="0">
                <a:latin typeface="Calibri" panose="020F0502020204030204" pitchFamily="34" charset="0"/>
                <a:cs typeface="Calibri" panose="020F0502020204030204" pitchFamily="34" charset="0"/>
              </a:rPr>
              <a:t> </a:t>
            </a:r>
            <a:r>
              <a:rPr lang="en-US" altLang="en-US" sz="1800" b="1" dirty="0">
                <a:latin typeface="Calibri" panose="020F0502020204030204" pitchFamily="34" charset="0"/>
                <a:cs typeface="Calibri" panose="020F0502020204030204" pitchFamily="34" charset="0"/>
              </a:rPr>
              <a:t/>
            </a:r>
            <a:br>
              <a:rPr lang="en-US" altLang="en-US" sz="1800" b="1" dirty="0">
                <a:latin typeface="Calibri" panose="020F0502020204030204" pitchFamily="34" charset="0"/>
                <a:cs typeface="Calibri" panose="020F0502020204030204" pitchFamily="34" charset="0"/>
              </a:rPr>
            </a:br>
            <a:r>
              <a:rPr lang="vi-VN" altLang="en-US" sz="2400" b="1" dirty="0">
                <a:solidFill>
                  <a:srgbClr val="C00000"/>
                </a:solidFill>
                <a:latin typeface="Calibri" panose="020F0502020204030204" pitchFamily="34" charset="0"/>
                <a:cs typeface="Calibri" panose="020F0502020204030204" pitchFamily="34" charset="0"/>
              </a:rPr>
              <a:t>để </a:t>
            </a:r>
            <a:r>
              <a:rPr lang="en-US" altLang="en-US" sz="2400" b="1" dirty="0" err="1">
                <a:solidFill>
                  <a:srgbClr val="C00000"/>
                </a:solidFill>
                <a:latin typeface="Calibri" panose="020F0502020204030204" pitchFamily="34" charset="0"/>
                <a:cs typeface="Calibri" panose="020F0502020204030204" pitchFamily="34" charset="0"/>
              </a:rPr>
              <a:t>giúp</a:t>
            </a:r>
            <a:r>
              <a:rPr lang="en-US" altLang="en-US" sz="2400" b="1" dirty="0">
                <a:solidFill>
                  <a:srgbClr val="C00000"/>
                </a:solidFill>
                <a:latin typeface="Calibri" panose="020F0502020204030204" pitchFamily="34" charset="0"/>
                <a:cs typeface="Calibri" panose="020F0502020204030204" pitchFamily="34" charset="0"/>
              </a:rPr>
              <a:t> </a:t>
            </a:r>
            <a:r>
              <a:rPr lang="vi-VN" altLang="en-US" sz="2400" b="1" dirty="0">
                <a:solidFill>
                  <a:srgbClr val="C00000"/>
                </a:solidFill>
                <a:latin typeface="Calibri" panose="020F0502020204030204" pitchFamily="34" charset="0"/>
                <a:cs typeface="Calibri" panose="020F0502020204030204" pitchFamily="34" charset="0"/>
              </a:rPr>
              <a:t>hồi tỉnh nhanh,</a:t>
            </a:r>
            <a:r>
              <a:rPr lang="en-US" altLang="en-US" sz="2400" b="1" dirty="0">
                <a:solidFill>
                  <a:srgbClr val="C00000"/>
                </a:solidFill>
                <a:latin typeface="Calibri" panose="020F0502020204030204" pitchFamily="34" charset="0"/>
                <a:cs typeface="Calibri" panose="020F0502020204030204" pitchFamily="34" charset="0"/>
              </a:rPr>
              <a:t> </a:t>
            </a:r>
            <a:r>
              <a:rPr lang="vi-VN" altLang="en-US" sz="2400" b="1" dirty="0">
                <a:solidFill>
                  <a:srgbClr val="C00000"/>
                </a:solidFill>
                <a:latin typeface="Calibri" panose="020F0502020204030204" pitchFamily="34" charset="0"/>
                <a:cs typeface="Calibri" panose="020F0502020204030204" pitchFamily="34" charset="0"/>
              </a:rPr>
              <a:t>dự kiến</a:t>
            </a:r>
            <a:r>
              <a:rPr lang="en-US" altLang="en-US" sz="2400" b="1" dirty="0">
                <a:solidFill>
                  <a:srgbClr val="C00000"/>
                </a:solidFill>
                <a:latin typeface="Calibri" panose="020F0502020204030204" pitchFamily="34" charset="0"/>
                <a:cs typeface="Calibri" panose="020F0502020204030204" pitchFamily="34" charset="0"/>
              </a:rPr>
              <a:t> </a:t>
            </a:r>
            <a:r>
              <a:rPr lang="en-US" altLang="en-US" sz="2400" b="1" dirty="0" err="1">
                <a:solidFill>
                  <a:srgbClr val="C00000"/>
                </a:solidFill>
                <a:latin typeface="Calibri" panose="020F0502020204030204" pitchFamily="34" charset="0"/>
                <a:cs typeface="Calibri" panose="020F0502020204030204" pitchFamily="34" charset="0"/>
              </a:rPr>
              <a:t>được</a:t>
            </a:r>
            <a:r>
              <a:rPr lang="en-US" altLang="en-US" sz="2400" b="1" dirty="0">
                <a:solidFill>
                  <a:srgbClr val="C00000"/>
                </a:solidFill>
                <a:latin typeface="Calibri" panose="020F0502020204030204" pitchFamily="34" charset="0"/>
                <a:cs typeface="Calibri" panose="020F0502020204030204" pitchFamily="34" charset="0"/>
              </a:rPr>
              <a:t> </a:t>
            </a:r>
            <a:endParaRPr lang="en-US" altLang="en-US" sz="2000" b="1" dirty="0">
              <a:solidFill>
                <a:srgbClr val="C00000"/>
              </a:solidFill>
              <a:latin typeface="Calibri" panose="020F0502020204030204" pitchFamily="34" charset="0"/>
              <a:cs typeface="Calibri" panose="020F0502020204030204" pitchFamily="34" charset="0"/>
            </a:endParaRPr>
          </a:p>
        </p:txBody>
      </p:sp>
      <p:sp>
        <p:nvSpPr>
          <p:cNvPr id="9" name="Slide Number Placeholder 8"/>
          <p:cNvSpPr>
            <a:spLocks noGrp="1"/>
          </p:cNvSpPr>
          <p:nvPr>
            <p:ph type="sldNum" sz="quarter" idx="12"/>
          </p:nvPr>
        </p:nvSpPr>
        <p:spPr/>
        <p:txBody>
          <a:bodyPr/>
          <a:lstStyle/>
          <a:p>
            <a:pPr defTabSz="685800">
              <a:defRPr/>
            </a:pPr>
            <a:fld id="{D15F7CB8-38CD-457E-8223-F74903C32E4A}" type="slidenum">
              <a:rPr lang="en-US">
                <a:solidFill>
                  <a:prstClr val="black">
                    <a:tint val="75000"/>
                  </a:prstClr>
                </a:solidFill>
                <a:latin typeface="Calibri"/>
              </a:rPr>
              <a:pPr defTabSz="685800">
                <a:defRPr/>
              </a:pPr>
              <a:t>34</a:t>
            </a:fld>
            <a:endParaRPr lang="en-US">
              <a:solidFill>
                <a:prstClr val="black">
                  <a:tint val="75000"/>
                </a:prstClr>
              </a:solidFill>
              <a:latin typeface="Calibri"/>
            </a:endParaRPr>
          </a:p>
        </p:txBody>
      </p:sp>
      <p:grpSp>
        <p:nvGrpSpPr>
          <p:cNvPr id="2" name="Group 20"/>
          <p:cNvGrpSpPr/>
          <p:nvPr/>
        </p:nvGrpSpPr>
        <p:grpSpPr>
          <a:xfrm>
            <a:off x="2833333" y="2329791"/>
            <a:ext cx="2054286" cy="2028406"/>
            <a:chOff x="2859552" y="1007733"/>
            <a:chExt cx="2559178" cy="2510495"/>
          </a:xfrm>
        </p:grpSpPr>
        <p:sp>
          <p:nvSpPr>
            <p:cNvPr id="22" name="Oval 21"/>
            <p:cNvSpPr/>
            <p:nvPr/>
          </p:nvSpPr>
          <p:spPr>
            <a:xfrm>
              <a:off x="2859552" y="1007733"/>
              <a:ext cx="2510495" cy="2510495"/>
            </a:xfrm>
            <a:prstGeom prst="ellipse">
              <a:avLst/>
            </a:prstGeom>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sp>
        <p:sp>
          <p:nvSpPr>
            <p:cNvPr id="23" name="Oval 4"/>
            <p:cNvSpPr/>
            <p:nvPr/>
          </p:nvSpPr>
          <p:spPr>
            <a:xfrm>
              <a:off x="2929276" y="1316098"/>
              <a:ext cx="2489454" cy="1775189"/>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58103" tIns="58103" rIns="58103" bIns="58103" numCol="1" spcCol="1270" anchor="ctr" anchorCtr="0">
              <a:noAutofit/>
            </a:bodyPr>
            <a:lstStyle/>
            <a:p>
              <a:pPr algn="ctr" defTabSz="2033588">
                <a:lnSpc>
                  <a:spcPct val="90000"/>
                </a:lnSpc>
                <a:spcBef>
                  <a:spcPct val="0"/>
                </a:spcBef>
                <a:spcAft>
                  <a:spcPct val="35000"/>
                </a:spcAft>
                <a:defRPr/>
              </a:pPr>
              <a:r>
                <a:rPr lang="en-US" sz="3600" dirty="0">
                  <a:solidFill>
                    <a:prstClr val="black"/>
                  </a:solidFill>
                  <a:latin typeface="Calibri"/>
                </a:rPr>
                <a:t>ERAS</a:t>
              </a:r>
            </a:p>
          </p:txBody>
        </p:sp>
      </p:grpSp>
      <p:grpSp>
        <p:nvGrpSpPr>
          <p:cNvPr id="3" name="Group 23"/>
          <p:cNvGrpSpPr/>
          <p:nvPr/>
        </p:nvGrpSpPr>
        <p:grpSpPr>
          <a:xfrm>
            <a:off x="3873192" y="1629851"/>
            <a:ext cx="1219200" cy="1227187"/>
            <a:chOff x="3487176" y="448"/>
            <a:chExt cx="1255247" cy="1255247"/>
          </a:xfrm>
        </p:grpSpPr>
        <p:sp>
          <p:nvSpPr>
            <p:cNvPr id="25" name="Oval 24"/>
            <p:cNvSpPr/>
            <p:nvPr/>
          </p:nvSpPr>
          <p:spPr>
            <a:xfrm>
              <a:off x="3487176" y="448"/>
              <a:ext cx="1255247" cy="1255247"/>
            </a:xfrm>
            <a:prstGeom prst="ellipse">
              <a:avLst/>
            </a:prstGeom>
          </p:spPr>
          <p:style>
            <a:lnRef idx="2">
              <a:schemeClr val="lt1">
                <a:hueOff val="0"/>
                <a:satOff val="0"/>
                <a:lumOff val="0"/>
                <a:alphaOff val="0"/>
              </a:schemeClr>
            </a:lnRef>
            <a:fillRef idx="1">
              <a:schemeClr val="accent3">
                <a:alpha val="50000"/>
                <a:hueOff val="0"/>
                <a:satOff val="0"/>
                <a:lumOff val="0"/>
                <a:alphaOff val="0"/>
              </a:schemeClr>
            </a:fillRef>
            <a:effectRef idx="0">
              <a:schemeClr val="accent3">
                <a:alpha val="50000"/>
                <a:hueOff val="0"/>
                <a:satOff val="0"/>
                <a:lumOff val="0"/>
                <a:alphaOff val="0"/>
              </a:schemeClr>
            </a:effectRef>
            <a:fontRef idx="minor">
              <a:schemeClr val="tx1"/>
            </a:fontRef>
          </p:style>
        </p:sp>
        <p:sp>
          <p:nvSpPr>
            <p:cNvPr id="26" name="Oval 6"/>
            <p:cNvSpPr/>
            <p:nvPr/>
          </p:nvSpPr>
          <p:spPr>
            <a:xfrm>
              <a:off x="3671003" y="184275"/>
              <a:ext cx="887593" cy="887593"/>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0478" tIns="10478" rIns="10478" bIns="10478" numCol="1" spcCol="1270" anchor="ctr" anchorCtr="0">
              <a:noAutofit/>
            </a:bodyPr>
            <a:lstStyle/>
            <a:p>
              <a:pPr algn="ctr" defTabSz="366713">
                <a:lnSpc>
                  <a:spcPct val="90000"/>
                </a:lnSpc>
                <a:spcBef>
                  <a:spcPct val="0"/>
                </a:spcBef>
                <a:spcAft>
                  <a:spcPct val="35000"/>
                </a:spcAft>
                <a:defRPr/>
              </a:pPr>
              <a:r>
                <a:rPr lang="en-US" sz="1100" dirty="0" err="1">
                  <a:solidFill>
                    <a:prstClr val="black"/>
                  </a:solidFill>
                  <a:latin typeface="Calibri"/>
                </a:rPr>
                <a:t>Thông</a:t>
              </a:r>
              <a:r>
                <a:rPr lang="en-US" sz="1100" dirty="0">
                  <a:solidFill>
                    <a:prstClr val="black"/>
                  </a:solidFill>
                  <a:latin typeface="Calibri"/>
                </a:rPr>
                <a:t> </a:t>
              </a:r>
              <a:r>
                <a:rPr lang="en-US" sz="1100" dirty="0" err="1">
                  <a:solidFill>
                    <a:prstClr val="black"/>
                  </a:solidFill>
                  <a:latin typeface="Calibri"/>
                </a:rPr>
                <a:t>khí</a:t>
              </a:r>
              <a:endParaRPr lang="en-US" sz="1100" dirty="0">
                <a:solidFill>
                  <a:prstClr val="black"/>
                </a:solidFill>
                <a:latin typeface="Calibri"/>
              </a:endParaRPr>
            </a:p>
          </p:txBody>
        </p:sp>
      </p:grpSp>
      <p:grpSp>
        <p:nvGrpSpPr>
          <p:cNvPr id="4" name="Group 26"/>
          <p:cNvGrpSpPr/>
          <p:nvPr/>
        </p:nvGrpSpPr>
        <p:grpSpPr>
          <a:xfrm>
            <a:off x="4507458" y="2745000"/>
            <a:ext cx="1219202" cy="1227185"/>
            <a:chOff x="4903049" y="817902"/>
            <a:chExt cx="1255247" cy="1255247"/>
          </a:xfrm>
        </p:grpSpPr>
        <p:sp>
          <p:nvSpPr>
            <p:cNvPr id="28" name="Oval 27"/>
            <p:cNvSpPr/>
            <p:nvPr/>
          </p:nvSpPr>
          <p:spPr>
            <a:xfrm>
              <a:off x="4903049" y="817902"/>
              <a:ext cx="1255247" cy="1255247"/>
            </a:xfrm>
            <a:prstGeom prst="ellipse">
              <a:avLst/>
            </a:prstGeom>
          </p:spPr>
          <p:style>
            <a:lnRef idx="2">
              <a:schemeClr val="lt1">
                <a:hueOff val="0"/>
                <a:satOff val="0"/>
                <a:lumOff val="0"/>
                <a:alphaOff val="0"/>
              </a:schemeClr>
            </a:lnRef>
            <a:fillRef idx="1">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sp>
        <p:sp>
          <p:nvSpPr>
            <p:cNvPr id="29" name="Oval 8"/>
            <p:cNvSpPr/>
            <p:nvPr/>
          </p:nvSpPr>
          <p:spPr>
            <a:xfrm>
              <a:off x="5086876" y="1001729"/>
              <a:ext cx="887593" cy="887593"/>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0478" tIns="10478" rIns="10478" bIns="10478" numCol="1" spcCol="1270" anchor="ctr" anchorCtr="0">
              <a:noAutofit/>
            </a:bodyPr>
            <a:lstStyle/>
            <a:p>
              <a:pPr algn="ctr" defTabSz="366713">
                <a:lnSpc>
                  <a:spcPct val="90000"/>
                </a:lnSpc>
                <a:spcBef>
                  <a:spcPct val="0"/>
                </a:spcBef>
                <a:spcAft>
                  <a:spcPct val="35000"/>
                </a:spcAft>
                <a:defRPr/>
              </a:pPr>
              <a:r>
                <a:rPr lang="en-US" sz="1100" dirty="0" err="1">
                  <a:solidFill>
                    <a:prstClr val="black"/>
                  </a:solidFill>
                  <a:latin typeface="Calibri"/>
                </a:rPr>
                <a:t>Mất</a:t>
              </a:r>
              <a:r>
                <a:rPr lang="en-US" sz="1100" dirty="0">
                  <a:solidFill>
                    <a:prstClr val="black"/>
                  </a:solidFill>
                  <a:latin typeface="Calibri"/>
                </a:rPr>
                <a:t> </a:t>
              </a:r>
              <a:r>
                <a:rPr lang="en-US" sz="1100" dirty="0" err="1">
                  <a:solidFill>
                    <a:prstClr val="black"/>
                  </a:solidFill>
                  <a:latin typeface="Calibri"/>
                </a:rPr>
                <a:t>vận</a:t>
              </a:r>
              <a:r>
                <a:rPr lang="en-US" sz="1100" dirty="0">
                  <a:solidFill>
                    <a:prstClr val="black"/>
                  </a:solidFill>
                  <a:latin typeface="Calibri"/>
                </a:rPr>
                <a:t> </a:t>
              </a:r>
              <a:r>
                <a:rPr lang="en-US" sz="1100" dirty="0" err="1">
                  <a:solidFill>
                    <a:prstClr val="black"/>
                  </a:solidFill>
                  <a:latin typeface="Calibri"/>
                </a:rPr>
                <a:t>động</a:t>
              </a:r>
              <a:endParaRPr lang="en-US" sz="1100" dirty="0">
                <a:solidFill>
                  <a:prstClr val="black"/>
                </a:solidFill>
                <a:latin typeface="Calibri"/>
              </a:endParaRPr>
            </a:p>
          </p:txBody>
        </p:sp>
      </p:grpSp>
      <p:grpSp>
        <p:nvGrpSpPr>
          <p:cNvPr id="5" name="Group 29"/>
          <p:cNvGrpSpPr/>
          <p:nvPr/>
        </p:nvGrpSpPr>
        <p:grpSpPr>
          <a:xfrm>
            <a:off x="3880274" y="3812286"/>
            <a:ext cx="1219200" cy="1227185"/>
            <a:chOff x="4903049" y="2452812"/>
            <a:chExt cx="1255247" cy="1255247"/>
          </a:xfrm>
        </p:grpSpPr>
        <p:sp>
          <p:nvSpPr>
            <p:cNvPr id="31" name="Oval 30"/>
            <p:cNvSpPr/>
            <p:nvPr/>
          </p:nvSpPr>
          <p:spPr>
            <a:xfrm>
              <a:off x="4903049" y="2452812"/>
              <a:ext cx="1255247" cy="1255247"/>
            </a:xfrm>
            <a:prstGeom prst="ellipse">
              <a:avLst/>
            </a:prstGeom>
          </p:spPr>
          <p:style>
            <a:lnRef idx="2">
              <a:schemeClr val="lt1">
                <a:hueOff val="0"/>
                <a:satOff val="0"/>
                <a:lumOff val="0"/>
                <a:alphaOff val="0"/>
              </a:schemeClr>
            </a:lnRef>
            <a:fillRef idx="1">
              <a:schemeClr val="accent5">
                <a:alpha val="50000"/>
                <a:hueOff val="0"/>
                <a:satOff val="0"/>
                <a:lumOff val="0"/>
                <a:alphaOff val="0"/>
              </a:schemeClr>
            </a:fillRef>
            <a:effectRef idx="0">
              <a:schemeClr val="accent5">
                <a:alpha val="50000"/>
                <a:hueOff val="0"/>
                <a:satOff val="0"/>
                <a:lumOff val="0"/>
                <a:alphaOff val="0"/>
              </a:schemeClr>
            </a:effectRef>
            <a:fontRef idx="minor">
              <a:schemeClr val="tx1"/>
            </a:fontRef>
          </p:style>
        </p:sp>
        <p:sp>
          <p:nvSpPr>
            <p:cNvPr id="32" name="Oval 10"/>
            <p:cNvSpPr/>
            <p:nvPr/>
          </p:nvSpPr>
          <p:spPr>
            <a:xfrm>
              <a:off x="5028156" y="2637481"/>
              <a:ext cx="1071421" cy="887593"/>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0478" tIns="10478" rIns="10478" bIns="10478" numCol="1" spcCol="1270" anchor="ctr" anchorCtr="0">
              <a:noAutofit/>
            </a:bodyPr>
            <a:lstStyle/>
            <a:p>
              <a:pPr algn="ctr" defTabSz="366713">
                <a:lnSpc>
                  <a:spcPct val="90000"/>
                </a:lnSpc>
                <a:spcBef>
                  <a:spcPct val="0"/>
                </a:spcBef>
                <a:spcAft>
                  <a:spcPct val="35000"/>
                </a:spcAft>
                <a:defRPr/>
              </a:pPr>
              <a:r>
                <a:rPr lang="en-US" sz="1100" dirty="0" err="1">
                  <a:solidFill>
                    <a:prstClr val="black"/>
                  </a:solidFill>
                  <a:latin typeface="Calibri"/>
                </a:rPr>
                <a:t>Tiền</a:t>
              </a:r>
              <a:r>
                <a:rPr lang="en-US" sz="1100" dirty="0">
                  <a:solidFill>
                    <a:prstClr val="black"/>
                  </a:solidFill>
                  <a:latin typeface="Calibri"/>
                </a:rPr>
                <a:t> </a:t>
              </a:r>
              <a:r>
                <a:rPr lang="en-US" sz="1100" dirty="0" err="1">
                  <a:solidFill>
                    <a:prstClr val="black"/>
                  </a:solidFill>
                  <a:latin typeface="Calibri"/>
                </a:rPr>
                <a:t>mê</a:t>
              </a:r>
              <a:endParaRPr lang="en-US" sz="1100" dirty="0">
                <a:solidFill>
                  <a:prstClr val="black"/>
                </a:solidFill>
                <a:latin typeface="Calibri"/>
              </a:endParaRPr>
            </a:p>
          </p:txBody>
        </p:sp>
      </p:grpSp>
      <p:grpSp>
        <p:nvGrpSpPr>
          <p:cNvPr id="6" name="Group 32"/>
          <p:cNvGrpSpPr/>
          <p:nvPr/>
        </p:nvGrpSpPr>
        <p:grpSpPr>
          <a:xfrm>
            <a:off x="2604041" y="3792467"/>
            <a:ext cx="1219200" cy="1227185"/>
            <a:chOff x="3487176" y="3270267"/>
            <a:chExt cx="1255247" cy="1255247"/>
          </a:xfrm>
        </p:grpSpPr>
        <p:sp>
          <p:nvSpPr>
            <p:cNvPr id="34" name="Oval 33"/>
            <p:cNvSpPr/>
            <p:nvPr/>
          </p:nvSpPr>
          <p:spPr>
            <a:xfrm>
              <a:off x="3487176" y="3270267"/>
              <a:ext cx="1255247" cy="1255247"/>
            </a:xfrm>
            <a:prstGeom prst="ellipse">
              <a:avLst/>
            </a:prstGeom>
          </p:spPr>
          <p:style>
            <a:lnRef idx="2">
              <a:schemeClr val="lt1">
                <a:hueOff val="0"/>
                <a:satOff val="0"/>
                <a:lumOff val="0"/>
                <a:alphaOff val="0"/>
              </a:schemeClr>
            </a:lnRef>
            <a:fillRef idx="1">
              <a:schemeClr val="accent6">
                <a:alpha val="50000"/>
                <a:hueOff val="0"/>
                <a:satOff val="0"/>
                <a:lumOff val="0"/>
                <a:alphaOff val="0"/>
              </a:schemeClr>
            </a:fillRef>
            <a:effectRef idx="0">
              <a:schemeClr val="accent6">
                <a:alpha val="50000"/>
                <a:hueOff val="0"/>
                <a:satOff val="0"/>
                <a:lumOff val="0"/>
                <a:alphaOff val="0"/>
              </a:schemeClr>
            </a:effectRef>
            <a:fontRef idx="minor">
              <a:schemeClr val="tx1"/>
            </a:fontRef>
          </p:style>
        </p:sp>
        <p:sp>
          <p:nvSpPr>
            <p:cNvPr id="35" name="Oval 12"/>
            <p:cNvSpPr/>
            <p:nvPr/>
          </p:nvSpPr>
          <p:spPr>
            <a:xfrm>
              <a:off x="3671003" y="3454094"/>
              <a:ext cx="887593" cy="887593"/>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0478" tIns="10478" rIns="10478" bIns="10478" numCol="1" spcCol="1270" anchor="ctr" anchorCtr="0">
              <a:noAutofit/>
            </a:bodyPr>
            <a:lstStyle/>
            <a:p>
              <a:pPr algn="ctr" defTabSz="366713">
                <a:lnSpc>
                  <a:spcPct val="90000"/>
                </a:lnSpc>
                <a:spcBef>
                  <a:spcPct val="0"/>
                </a:spcBef>
                <a:spcAft>
                  <a:spcPct val="35000"/>
                </a:spcAft>
                <a:defRPr/>
              </a:pPr>
              <a:r>
                <a:rPr lang="en-US" sz="1100" dirty="0" err="1">
                  <a:solidFill>
                    <a:prstClr val="black"/>
                  </a:solidFill>
                  <a:latin typeface="Calibri"/>
                </a:rPr>
                <a:t>Gây</a:t>
              </a:r>
              <a:r>
                <a:rPr lang="en-US" sz="1100" dirty="0">
                  <a:solidFill>
                    <a:prstClr val="black"/>
                  </a:solidFill>
                  <a:latin typeface="Calibri"/>
                </a:rPr>
                <a:t> </a:t>
              </a:r>
              <a:r>
                <a:rPr lang="en-US" sz="1100" dirty="0" err="1">
                  <a:solidFill>
                    <a:prstClr val="black"/>
                  </a:solidFill>
                  <a:latin typeface="Calibri"/>
                </a:rPr>
                <a:t>quên</a:t>
              </a:r>
              <a:endParaRPr lang="en-US" sz="1100" dirty="0">
                <a:solidFill>
                  <a:prstClr val="black"/>
                </a:solidFill>
                <a:latin typeface="Calibri"/>
              </a:endParaRPr>
            </a:p>
          </p:txBody>
        </p:sp>
      </p:grpSp>
      <p:grpSp>
        <p:nvGrpSpPr>
          <p:cNvPr id="7" name="Group 38"/>
          <p:cNvGrpSpPr/>
          <p:nvPr/>
        </p:nvGrpSpPr>
        <p:grpSpPr>
          <a:xfrm>
            <a:off x="2605691" y="1581993"/>
            <a:ext cx="1219200" cy="1227185"/>
            <a:chOff x="2071302" y="817902"/>
            <a:chExt cx="1255247" cy="1255247"/>
          </a:xfrm>
          <a:solidFill>
            <a:schemeClr val="tx2">
              <a:lumMod val="20000"/>
              <a:lumOff val="80000"/>
            </a:schemeClr>
          </a:solidFill>
        </p:grpSpPr>
        <p:sp>
          <p:nvSpPr>
            <p:cNvPr id="40" name="Oval 39"/>
            <p:cNvSpPr/>
            <p:nvPr/>
          </p:nvSpPr>
          <p:spPr>
            <a:xfrm>
              <a:off x="2071302" y="817902"/>
              <a:ext cx="1255247" cy="1255247"/>
            </a:xfrm>
            <a:prstGeom prst="ellipse">
              <a:avLst/>
            </a:prstGeom>
            <a:grpFill/>
          </p:spPr>
          <p:style>
            <a:lnRef idx="2">
              <a:schemeClr val="lt1">
                <a:hueOff val="0"/>
                <a:satOff val="0"/>
                <a:lumOff val="0"/>
                <a:alphaOff val="0"/>
              </a:schemeClr>
            </a:lnRef>
            <a:fillRef idx="1">
              <a:schemeClr val="accent3">
                <a:alpha val="50000"/>
                <a:hueOff val="0"/>
                <a:satOff val="0"/>
                <a:lumOff val="0"/>
                <a:alphaOff val="0"/>
              </a:schemeClr>
            </a:fillRef>
            <a:effectRef idx="0">
              <a:schemeClr val="accent3">
                <a:alpha val="50000"/>
                <a:hueOff val="0"/>
                <a:satOff val="0"/>
                <a:lumOff val="0"/>
                <a:alphaOff val="0"/>
              </a:schemeClr>
            </a:effectRef>
            <a:fontRef idx="minor">
              <a:schemeClr val="tx1"/>
            </a:fontRef>
          </p:style>
        </p:sp>
        <p:sp>
          <p:nvSpPr>
            <p:cNvPr id="41" name="Oval 16"/>
            <p:cNvSpPr/>
            <p:nvPr/>
          </p:nvSpPr>
          <p:spPr>
            <a:xfrm>
              <a:off x="2255129" y="1001729"/>
              <a:ext cx="887593" cy="887593"/>
            </a:xfrm>
            <a:prstGeom prst="rect">
              <a:avLst/>
            </a:prstGeom>
            <a:grpFill/>
          </p:spPr>
          <p:style>
            <a:lnRef idx="0">
              <a:scrgbClr r="0" g="0" b="0"/>
            </a:lnRef>
            <a:fillRef idx="0">
              <a:scrgbClr r="0" g="0" b="0"/>
            </a:fillRef>
            <a:effectRef idx="0">
              <a:scrgbClr r="0" g="0" b="0"/>
            </a:effectRef>
            <a:fontRef idx="minor">
              <a:schemeClr val="tx1"/>
            </a:fontRef>
          </p:style>
          <p:txBody>
            <a:bodyPr spcFirstLastPara="0" vert="horz" wrap="square" lIns="10478" tIns="10478" rIns="10478" bIns="10478" numCol="1" spcCol="1270" anchor="ctr" anchorCtr="0">
              <a:noAutofit/>
            </a:bodyPr>
            <a:lstStyle/>
            <a:p>
              <a:pPr algn="ctr" defTabSz="366713">
                <a:lnSpc>
                  <a:spcPct val="90000"/>
                </a:lnSpc>
                <a:spcBef>
                  <a:spcPct val="0"/>
                </a:spcBef>
                <a:spcAft>
                  <a:spcPct val="35000"/>
                </a:spcAft>
                <a:defRPr/>
              </a:pPr>
              <a:r>
                <a:rPr lang="en-US" sz="1100" dirty="0" err="1">
                  <a:solidFill>
                    <a:prstClr val="black"/>
                  </a:solidFill>
                  <a:latin typeface="Calibri"/>
                </a:rPr>
                <a:t>Giảm</a:t>
              </a:r>
              <a:r>
                <a:rPr lang="en-US" sz="1100" dirty="0">
                  <a:solidFill>
                    <a:prstClr val="black"/>
                  </a:solidFill>
                  <a:latin typeface="Calibri"/>
                </a:rPr>
                <a:t> </a:t>
              </a:r>
              <a:r>
                <a:rPr lang="en-US" sz="1100" dirty="0" err="1">
                  <a:solidFill>
                    <a:prstClr val="black"/>
                  </a:solidFill>
                  <a:latin typeface="Calibri"/>
                </a:rPr>
                <a:t>đau</a:t>
              </a:r>
              <a:endParaRPr lang="en-US" sz="1100" dirty="0">
                <a:solidFill>
                  <a:prstClr val="black"/>
                </a:solidFill>
                <a:latin typeface="Calibri"/>
              </a:endParaRPr>
            </a:p>
          </p:txBody>
        </p:sp>
      </p:grpSp>
      <p:grpSp>
        <p:nvGrpSpPr>
          <p:cNvPr id="8" name="Group 41"/>
          <p:cNvGrpSpPr/>
          <p:nvPr/>
        </p:nvGrpSpPr>
        <p:grpSpPr>
          <a:xfrm>
            <a:off x="1968216" y="2700971"/>
            <a:ext cx="1219200" cy="1227185"/>
            <a:chOff x="2071302" y="817902"/>
            <a:chExt cx="1255247" cy="1255247"/>
          </a:xfrm>
          <a:solidFill>
            <a:schemeClr val="bg1">
              <a:lumMod val="85000"/>
            </a:schemeClr>
          </a:solidFill>
        </p:grpSpPr>
        <p:sp>
          <p:nvSpPr>
            <p:cNvPr id="43" name="Oval 42"/>
            <p:cNvSpPr/>
            <p:nvPr/>
          </p:nvSpPr>
          <p:spPr>
            <a:xfrm>
              <a:off x="2071302" y="817902"/>
              <a:ext cx="1255247" cy="1255247"/>
            </a:xfrm>
            <a:prstGeom prst="ellipse">
              <a:avLst/>
            </a:prstGeom>
            <a:grpFill/>
          </p:spPr>
          <p:style>
            <a:lnRef idx="2">
              <a:schemeClr val="lt1">
                <a:hueOff val="0"/>
                <a:satOff val="0"/>
                <a:lumOff val="0"/>
                <a:alphaOff val="0"/>
              </a:schemeClr>
            </a:lnRef>
            <a:fillRef idx="1">
              <a:schemeClr val="accent3">
                <a:alpha val="50000"/>
                <a:hueOff val="0"/>
                <a:satOff val="0"/>
                <a:lumOff val="0"/>
                <a:alphaOff val="0"/>
              </a:schemeClr>
            </a:fillRef>
            <a:effectRef idx="0">
              <a:schemeClr val="accent3">
                <a:alpha val="50000"/>
                <a:hueOff val="0"/>
                <a:satOff val="0"/>
                <a:lumOff val="0"/>
                <a:alphaOff val="0"/>
              </a:schemeClr>
            </a:effectRef>
            <a:fontRef idx="minor">
              <a:schemeClr val="tx1"/>
            </a:fontRef>
          </p:style>
        </p:sp>
        <p:sp>
          <p:nvSpPr>
            <p:cNvPr id="44" name="Oval 16"/>
            <p:cNvSpPr/>
            <p:nvPr/>
          </p:nvSpPr>
          <p:spPr>
            <a:xfrm>
              <a:off x="2255129" y="1001729"/>
              <a:ext cx="887593" cy="887593"/>
            </a:xfrm>
            <a:prstGeom prst="rect">
              <a:avLst/>
            </a:prstGeom>
            <a:grpFill/>
          </p:spPr>
          <p:style>
            <a:lnRef idx="0">
              <a:scrgbClr r="0" g="0" b="0"/>
            </a:lnRef>
            <a:fillRef idx="0">
              <a:scrgbClr r="0" g="0" b="0"/>
            </a:fillRef>
            <a:effectRef idx="0">
              <a:scrgbClr r="0" g="0" b="0"/>
            </a:effectRef>
            <a:fontRef idx="minor">
              <a:schemeClr val="tx1"/>
            </a:fontRef>
          </p:style>
          <p:txBody>
            <a:bodyPr spcFirstLastPara="0" vert="horz" wrap="square" lIns="10478" tIns="10478" rIns="10478" bIns="10478" numCol="1" spcCol="1270" anchor="ctr" anchorCtr="0">
              <a:noAutofit/>
            </a:bodyPr>
            <a:lstStyle/>
            <a:p>
              <a:pPr algn="ctr" defTabSz="366713">
                <a:lnSpc>
                  <a:spcPct val="90000"/>
                </a:lnSpc>
                <a:spcBef>
                  <a:spcPct val="0"/>
                </a:spcBef>
                <a:spcAft>
                  <a:spcPct val="35000"/>
                </a:spcAft>
                <a:defRPr/>
              </a:pPr>
              <a:r>
                <a:rPr lang="en-US" sz="1100" dirty="0" err="1">
                  <a:solidFill>
                    <a:prstClr val="black"/>
                  </a:solidFill>
                  <a:latin typeface="Calibri"/>
                </a:rPr>
                <a:t>Nôn</a:t>
              </a:r>
              <a:r>
                <a:rPr lang="en-US" sz="1100" dirty="0">
                  <a:solidFill>
                    <a:prstClr val="black"/>
                  </a:solidFill>
                  <a:latin typeface="Calibri"/>
                </a:rPr>
                <a:t> </a:t>
              </a:r>
              <a:r>
                <a:rPr lang="en-US" sz="1100" dirty="0" err="1">
                  <a:solidFill>
                    <a:prstClr val="black"/>
                  </a:solidFill>
                  <a:latin typeface="Calibri"/>
                </a:rPr>
                <a:t>và</a:t>
              </a:r>
              <a:r>
                <a:rPr lang="en-US" sz="1100" dirty="0">
                  <a:solidFill>
                    <a:prstClr val="black"/>
                  </a:solidFill>
                  <a:latin typeface="Calibri"/>
                </a:rPr>
                <a:t> </a:t>
              </a:r>
              <a:r>
                <a:rPr lang="en-US" sz="1100" dirty="0" err="1">
                  <a:solidFill>
                    <a:prstClr val="black"/>
                  </a:solidFill>
                  <a:latin typeface="Calibri"/>
                </a:rPr>
                <a:t>buồn</a:t>
              </a:r>
              <a:r>
                <a:rPr lang="en-US" sz="1100" dirty="0">
                  <a:solidFill>
                    <a:prstClr val="black"/>
                  </a:solidFill>
                  <a:latin typeface="Calibri"/>
                </a:rPr>
                <a:t> </a:t>
              </a:r>
              <a:r>
                <a:rPr lang="en-US" sz="1100" dirty="0" err="1">
                  <a:solidFill>
                    <a:prstClr val="black"/>
                  </a:solidFill>
                  <a:latin typeface="Calibri"/>
                </a:rPr>
                <a:t>nôn</a:t>
              </a:r>
              <a:r>
                <a:rPr lang="en-US" sz="1100" dirty="0">
                  <a:solidFill>
                    <a:prstClr val="black"/>
                  </a:solidFill>
                  <a:latin typeface="Calibri"/>
                </a:rPr>
                <a:t> </a:t>
              </a:r>
              <a:r>
                <a:rPr lang="en-US" sz="1100" dirty="0" err="1">
                  <a:solidFill>
                    <a:prstClr val="black"/>
                  </a:solidFill>
                  <a:latin typeface="Calibri"/>
                </a:rPr>
                <a:t>sau</a:t>
              </a:r>
              <a:r>
                <a:rPr lang="en-US" sz="1100" dirty="0">
                  <a:solidFill>
                    <a:prstClr val="black"/>
                  </a:solidFill>
                  <a:latin typeface="Calibri"/>
                </a:rPr>
                <a:t> </a:t>
              </a:r>
              <a:r>
                <a:rPr lang="en-US" sz="1100" dirty="0" err="1">
                  <a:solidFill>
                    <a:prstClr val="black"/>
                  </a:solidFill>
                  <a:latin typeface="Calibri"/>
                </a:rPr>
                <a:t>mổ</a:t>
              </a:r>
              <a:endParaRPr lang="en-US" sz="1100" dirty="0">
                <a:solidFill>
                  <a:prstClr val="black"/>
                </a:solidFill>
                <a:latin typeface="Calibri"/>
              </a:endParaRPr>
            </a:p>
          </p:txBody>
        </p:sp>
      </p:grpSp>
      <p:sp>
        <p:nvSpPr>
          <p:cNvPr id="36" name="Title 1"/>
          <p:cNvSpPr txBox="1">
            <a:spLocks/>
          </p:cNvSpPr>
          <p:nvPr/>
        </p:nvSpPr>
        <p:spPr>
          <a:xfrm>
            <a:off x="6207661" y="1471574"/>
            <a:ext cx="3366400" cy="3685977"/>
          </a:xfrm>
          <a:prstGeom prst="rect">
            <a:avLst/>
          </a:prstGeom>
        </p:spPr>
        <p:txBody>
          <a:bodyPr vert="horz" lIns="68580" tIns="34290" rIns="68580" bIns="3429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defTabSz="685800">
              <a:lnSpc>
                <a:spcPct val="100000"/>
              </a:lnSpc>
              <a:defRPr/>
            </a:pPr>
            <a:endParaRPr lang="en-US" sz="1500" b="1" i="1" spc="-38" dirty="0">
              <a:solidFill>
                <a:prstClr val="black"/>
              </a:solidFill>
              <a:latin typeface="Times New Roman" panose="02020603050405020304" pitchFamily="18" charset="0"/>
              <a:cs typeface="Times New Roman" panose="02020603050405020304" pitchFamily="18" charset="0"/>
            </a:endParaRPr>
          </a:p>
          <a:p>
            <a:pPr defTabSz="685800">
              <a:lnSpc>
                <a:spcPct val="100000"/>
              </a:lnSpc>
              <a:spcBef>
                <a:spcPts val="600"/>
              </a:spcBef>
              <a:defRPr/>
            </a:pPr>
            <a:endParaRPr lang="en-US" sz="1500" b="1" i="1" spc="-38" dirty="0">
              <a:solidFill>
                <a:prstClr val="black"/>
              </a:solidFill>
              <a:latin typeface="Times New Roman" panose="02020603050405020304" pitchFamily="18" charset="0"/>
              <a:cs typeface="Times New Roman" panose="02020603050405020304" pitchFamily="18" charset="0"/>
            </a:endParaRPr>
          </a:p>
          <a:p>
            <a:pPr marL="342900" indent="-342900" defTabSz="685800">
              <a:lnSpc>
                <a:spcPct val="100000"/>
              </a:lnSpc>
              <a:spcBef>
                <a:spcPts val="600"/>
              </a:spcBef>
              <a:buFontTx/>
              <a:buAutoNum type="arabicParenR"/>
              <a:defRPr/>
            </a:pPr>
            <a:r>
              <a:rPr lang="en-US" sz="1500" spc="-38" dirty="0" err="1">
                <a:solidFill>
                  <a:prstClr val="black"/>
                </a:solidFill>
                <a:latin typeface="Times New Roman" panose="02020603050405020304" pitchFamily="18" charset="0"/>
                <a:cs typeface="Times New Roman" panose="02020603050405020304" pitchFamily="18" charset="0"/>
              </a:rPr>
              <a:t>Hồi</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phục</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chức</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năng</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nhận</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thức</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và</a:t>
            </a:r>
            <a:r>
              <a:rPr lang="en-US" sz="1500" spc="-38" dirty="0">
                <a:solidFill>
                  <a:prstClr val="black"/>
                </a:solidFill>
                <a:latin typeface="Times New Roman" panose="02020603050405020304" pitchFamily="18" charset="0"/>
                <a:cs typeface="Times New Roman" panose="02020603050405020304" pitchFamily="18" charset="0"/>
              </a:rPr>
              <a:t> </a:t>
            </a:r>
          </a:p>
          <a:p>
            <a:pPr defTabSz="685800">
              <a:lnSpc>
                <a:spcPct val="100000"/>
              </a:lnSpc>
              <a:spcBef>
                <a:spcPts val="600"/>
              </a:spcBef>
              <a:defRPr/>
            </a:pP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đáp</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ứng</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với</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mệnh</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lệnh</a:t>
            </a:r>
            <a:endParaRPr lang="en-US" sz="1500" spc="-38" dirty="0">
              <a:solidFill>
                <a:prstClr val="black"/>
              </a:solidFill>
              <a:latin typeface="Times New Roman" panose="02020603050405020304" pitchFamily="18" charset="0"/>
              <a:cs typeface="Times New Roman" panose="02020603050405020304" pitchFamily="18" charset="0"/>
            </a:endParaRPr>
          </a:p>
          <a:p>
            <a:pPr marL="342900" indent="-342900" defTabSz="685800">
              <a:lnSpc>
                <a:spcPct val="100000"/>
              </a:lnSpc>
              <a:spcBef>
                <a:spcPts val="600"/>
              </a:spcBef>
              <a:buFontTx/>
              <a:buAutoNum type="arabicParenR"/>
              <a:defRPr/>
            </a:pPr>
            <a:r>
              <a:rPr lang="en-US" sz="1500" spc="-38" dirty="0" err="1">
                <a:solidFill>
                  <a:prstClr val="black"/>
                </a:solidFill>
                <a:latin typeface="Times New Roman" panose="02020603050405020304" pitchFamily="18" charset="0"/>
                <a:cs typeface="Times New Roman" panose="02020603050405020304" pitchFamily="18" charset="0"/>
              </a:rPr>
              <a:t>Thời</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gian</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rút</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ống</a:t>
            </a:r>
            <a:r>
              <a:rPr lang="en-US" sz="1500" spc="-38" dirty="0">
                <a:solidFill>
                  <a:prstClr val="black"/>
                </a:solidFill>
                <a:latin typeface="Times New Roman" panose="02020603050405020304" pitchFamily="18" charset="0"/>
                <a:cs typeface="Times New Roman" panose="02020603050405020304" pitchFamily="18" charset="0"/>
              </a:rPr>
              <a:t> NKQ</a:t>
            </a:r>
          </a:p>
          <a:p>
            <a:pPr marL="342900" indent="-342900" defTabSz="685800">
              <a:lnSpc>
                <a:spcPct val="100000"/>
              </a:lnSpc>
              <a:spcBef>
                <a:spcPts val="600"/>
              </a:spcBef>
              <a:buFontTx/>
              <a:buAutoNum type="arabicParenR"/>
              <a:defRPr/>
            </a:pPr>
            <a:r>
              <a:rPr lang="en-US" sz="1500" spc="-38" dirty="0" err="1">
                <a:solidFill>
                  <a:prstClr val="black"/>
                </a:solidFill>
                <a:latin typeface="Times New Roman" panose="02020603050405020304" pitchFamily="18" charset="0"/>
                <a:cs typeface="Times New Roman" panose="02020603050405020304" pitchFamily="18" charset="0"/>
              </a:rPr>
              <a:t>Hồi</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phục</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phản</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xạ</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bảo</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vệ</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đường</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thở</a:t>
            </a:r>
            <a:endParaRPr lang="en-US" sz="1500" spc="-38" dirty="0">
              <a:solidFill>
                <a:prstClr val="black"/>
              </a:solidFill>
              <a:latin typeface="Times New Roman" panose="02020603050405020304" pitchFamily="18" charset="0"/>
              <a:cs typeface="Times New Roman" panose="02020603050405020304" pitchFamily="18" charset="0"/>
            </a:endParaRPr>
          </a:p>
          <a:p>
            <a:pPr marL="342900" indent="-342900" defTabSz="685800">
              <a:lnSpc>
                <a:spcPct val="100000"/>
              </a:lnSpc>
              <a:spcBef>
                <a:spcPts val="600"/>
              </a:spcBef>
              <a:buFontTx/>
              <a:buAutoNum type="arabicParenR"/>
              <a:defRPr/>
            </a:pPr>
            <a:r>
              <a:rPr lang="en-US" sz="1500" spc="-38" dirty="0" err="1">
                <a:solidFill>
                  <a:prstClr val="black"/>
                </a:solidFill>
                <a:latin typeface="Times New Roman" panose="02020603050405020304" pitchFamily="18" charset="0"/>
                <a:cs typeface="Times New Roman" panose="02020603050405020304" pitchFamily="18" charset="0"/>
              </a:rPr>
              <a:t>Thông</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khí</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bình</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thường</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trở</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lại</a:t>
            </a:r>
            <a:endParaRPr lang="en-US" sz="1500" spc="-38" dirty="0">
              <a:solidFill>
                <a:prstClr val="black"/>
              </a:solidFill>
              <a:latin typeface="Times New Roman" panose="02020603050405020304" pitchFamily="18" charset="0"/>
              <a:cs typeface="Times New Roman" panose="02020603050405020304" pitchFamily="18" charset="0"/>
            </a:endParaRPr>
          </a:p>
          <a:p>
            <a:pPr marL="342900" indent="-342900" defTabSz="685800">
              <a:lnSpc>
                <a:spcPct val="100000"/>
              </a:lnSpc>
              <a:spcBef>
                <a:spcPts val="600"/>
              </a:spcBef>
              <a:buFontTx/>
              <a:buAutoNum type="arabicParenR"/>
              <a:defRPr/>
            </a:pPr>
            <a:r>
              <a:rPr lang="en-US" sz="1500" spc="-38" dirty="0" err="1">
                <a:solidFill>
                  <a:prstClr val="black"/>
                </a:solidFill>
                <a:latin typeface="Times New Roman" panose="02020603050405020304" pitchFamily="18" charset="0"/>
                <a:cs typeface="Times New Roman" panose="02020603050405020304" pitchFamily="18" charset="0"/>
              </a:rPr>
              <a:t>Bão</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hòa</a:t>
            </a:r>
            <a:r>
              <a:rPr lang="en-US" sz="1500" spc="-38" dirty="0">
                <a:solidFill>
                  <a:prstClr val="black"/>
                </a:solidFill>
                <a:latin typeface="Times New Roman" panose="02020603050405020304" pitchFamily="18" charset="0"/>
                <a:cs typeface="Times New Roman" panose="02020603050405020304" pitchFamily="18" charset="0"/>
              </a:rPr>
              <a:t> </a:t>
            </a:r>
            <a:r>
              <a:rPr lang="vi-VN" sz="1500" spc="-38" dirty="0">
                <a:solidFill>
                  <a:prstClr val="black"/>
                </a:solidFill>
                <a:latin typeface="Times New Roman" panose="02020603050405020304" pitchFamily="18" charset="0"/>
                <a:cs typeface="Times New Roman" panose="02020603050405020304" pitchFamily="18" charset="0"/>
              </a:rPr>
              <a:t>O</a:t>
            </a:r>
            <a:r>
              <a:rPr lang="vi-VN" sz="1500" spc="-38" baseline="-25000" dirty="0">
                <a:solidFill>
                  <a:prstClr val="black"/>
                </a:solidFill>
                <a:latin typeface="Times New Roman" panose="02020603050405020304" pitchFamily="18" charset="0"/>
                <a:cs typeface="Times New Roman" panose="02020603050405020304" pitchFamily="18" charset="0"/>
              </a:rPr>
              <a:t>2</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bình</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thường</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trở</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lại</a:t>
            </a:r>
            <a:endParaRPr lang="en-US" sz="1500" spc="-38" dirty="0">
              <a:solidFill>
                <a:prstClr val="black"/>
              </a:solidFill>
              <a:latin typeface="Times New Roman" panose="02020603050405020304" pitchFamily="18" charset="0"/>
              <a:cs typeface="Times New Roman" panose="02020603050405020304" pitchFamily="18" charset="0"/>
            </a:endParaRPr>
          </a:p>
          <a:p>
            <a:pPr marL="342900" indent="-342900" defTabSz="685800">
              <a:lnSpc>
                <a:spcPct val="100000"/>
              </a:lnSpc>
              <a:spcBef>
                <a:spcPts val="600"/>
              </a:spcBef>
              <a:buFontTx/>
              <a:buAutoNum type="arabicParenR"/>
              <a:defRPr/>
            </a:pPr>
            <a:r>
              <a:rPr lang="en-US" sz="1500" spc="-38" dirty="0" err="1">
                <a:solidFill>
                  <a:prstClr val="black"/>
                </a:solidFill>
                <a:latin typeface="Times New Roman" panose="02020603050405020304" pitchFamily="18" charset="0"/>
                <a:cs typeface="Times New Roman" panose="02020603050405020304" pitchFamily="18" charset="0"/>
              </a:rPr>
              <a:t>Rời</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phòng</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mổ</a:t>
            </a:r>
            <a:endParaRPr lang="en-US" sz="1500" spc="-38" dirty="0">
              <a:solidFill>
                <a:prstClr val="black"/>
              </a:solidFill>
              <a:latin typeface="Times New Roman" panose="02020603050405020304" pitchFamily="18" charset="0"/>
              <a:cs typeface="Times New Roman" panose="02020603050405020304" pitchFamily="18" charset="0"/>
            </a:endParaRPr>
          </a:p>
          <a:p>
            <a:pPr marL="342900" indent="-342900" defTabSz="685800">
              <a:lnSpc>
                <a:spcPct val="100000"/>
              </a:lnSpc>
              <a:spcBef>
                <a:spcPts val="600"/>
              </a:spcBef>
              <a:buFontTx/>
              <a:buAutoNum type="arabicParenR"/>
              <a:defRPr/>
            </a:pPr>
            <a:r>
              <a:rPr lang="en-US" sz="1500" spc="-38" dirty="0" err="1">
                <a:solidFill>
                  <a:prstClr val="black"/>
                </a:solidFill>
                <a:latin typeface="Times New Roman" panose="02020603050405020304" pitchFamily="18" charset="0"/>
                <a:cs typeface="Times New Roman" panose="02020603050405020304" pitchFamily="18" charset="0"/>
              </a:rPr>
              <a:t>Rời</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phòng</a:t>
            </a:r>
            <a:r>
              <a:rPr lang="en-US" sz="1500" spc="-38" dirty="0">
                <a:solidFill>
                  <a:prstClr val="black"/>
                </a:solidFill>
                <a:latin typeface="Times New Roman" panose="02020603050405020304" pitchFamily="18" charset="0"/>
                <a:cs typeface="Times New Roman" panose="02020603050405020304" pitchFamily="18" charset="0"/>
              </a:rPr>
              <a:t> PACU</a:t>
            </a:r>
          </a:p>
          <a:p>
            <a:pPr marL="342900" indent="-342900" defTabSz="685800">
              <a:lnSpc>
                <a:spcPct val="100000"/>
              </a:lnSpc>
              <a:spcBef>
                <a:spcPts val="600"/>
              </a:spcBef>
              <a:buFontTx/>
              <a:buAutoNum type="arabicParenR"/>
              <a:defRPr/>
            </a:pPr>
            <a:r>
              <a:rPr lang="en-US" sz="1500" spc="-38" dirty="0" err="1">
                <a:solidFill>
                  <a:prstClr val="black"/>
                </a:solidFill>
                <a:latin typeface="Times New Roman" panose="02020603050405020304" pitchFamily="18" charset="0"/>
                <a:cs typeface="Times New Roman" panose="02020603050405020304" pitchFamily="18" charset="0"/>
              </a:rPr>
              <a:t>Sớm</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trở</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lại</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với</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cuộc</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sống</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thường</a:t>
            </a:r>
            <a:r>
              <a:rPr lang="en-US" sz="1500" spc="-38" dirty="0">
                <a:solidFill>
                  <a:prstClr val="black"/>
                </a:solidFill>
                <a:latin typeface="Times New Roman" panose="02020603050405020304" pitchFamily="18" charset="0"/>
                <a:cs typeface="Times New Roman" panose="02020603050405020304" pitchFamily="18" charset="0"/>
              </a:rPr>
              <a:t> </a:t>
            </a:r>
            <a:r>
              <a:rPr lang="en-US" sz="1500" spc="-38" dirty="0" err="1">
                <a:solidFill>
                  <a:prstClr val="black"/>
                </a:solidFill>
                <a:latin typeface="Times New Roman" panose="02020603050405020304" pitchFamily="18" charset="0"/>
                <a:cs typeface="Times New Roman" panose="02020603050405020304" pitchFamily="18" charset="0"/>
              </a:rPr>
              <a:t>ngày</a:t>
            </a:r>
            <a:endParaRPr lang="en-US" sz="1500" spc="-38" dirty="0">
              <a:solidFill>
                <a:prstClr val="black"/>
              </a:solidFill>
              <a:latin typeface="Times New Roman" panose="02020603050405020304" pitchFamily="18" charset="0"/>
              <a:cs typeface="Times New Roman" panose="02020603050405020304" pitchFamily="18" charset="0"/>
            </a:endParaRPr>
          </a:p>
          <a:p>
            <a:pPr defTabSz="685800">
              <a:lnSpc>
                <a:spcPct val="100000"/>
              </a:lnSpc>
              <a:defRPr/>
            </a:pPr>
            <a:endParaRPr lang="en-US" sz="1500" i="1" spc="-38" dirty="0">
              <a:solidFill>
                <a:prstClr val="black"/>
              </a:solidFill>
              <a:latin typeface="Times New Roman" panose="02020603050405020304" pitchFamily="18" charset="0"/>
              <a:cs typeface="Times New Roman" panose="02020603050405020304" pitchFamily="18" charset="0"/>
            </a:endParaRPr>
          </a:p>
        </p:txBody>
      </p:sp>
      <p:sp>
        <p:nvSpPr>
          <p:cNvPr id="10" name="TextBox 9"/>
          <p:cNvSpPr txBox="1"/>
          <p:nvPr/>
        </p:nvSpPr>
        <p:spPr>
          <a:xfrm rot="16200000">
            <a:off x="8910992" y="3640272"/>
            <a:ext cx="1748886" cy="507831"/>
          </a:xfrm>
          <a:prstGeom prst="rect">
            <a:avLst/>
          </a:prstGeom>
          <a:solidFill>
            <a:schemeClr val="accent2"/>
          </a:solidFill>
        </p:spPr>
        <p:txBody>
          <a:bodyPr wrap="square" rtlCol="0">
            <a:spAutoFit/>
          </a:bodyPr>
          <a:lstStyle/>
          <a:p>
            <a:pPr defTabSz="685800">
              <a:defRPr/>
            </a:pPr>
            <a:r>
              <a:rPr lang="vi-VN" sz="1350" dirty="0">
                <a:solidFill>
                  <a:prstClr val="black"/>
                </a:solidFill>
                <a:latin typeface="Arial" panose="020B0604020202020204" pitchFamily="34" charset="0"/>
              </a:rPr>
              <a:t>Liên quan đến tồn dư giãn cơ sau mổ</a:t>
            </a:r>
            <a:endParaRPr lang="en-US" sz="1350" dirty="0">
              <a:solidFill>
                <a:prstClr val="black"/>
              </a:solidFill>
              <a:latin typeface="Calibri"/>
            </a:endParaRPr>
          </a:p>
        </p:txBody>
      </p:sp>
      <p:sp>
        <p:nvSpPr>
          <p:cNvPr id="12" name="Rectangle 11"/>
          <p:cNvSpPr/>
          <p:nvPr/>
        </p:nvSpPr>
        <p:spPr>
          <a:xfrm>
            <a:off x="6196447" y="2818990"/>
            <a:ext cx="3317488" cy="2282933"/>
          </a:xfrm>
          <a:prstGeom prst="rect">
            <a:avLst/>
          </a:prstGeom>
          <a:noFill/>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defRPr/>
            </a:pPr>
            <a:endParaRPr lang="en-US" sz="1350">
              <a:solidFill>
                <a:prstClr val="white"/>
              </a:solidFill>
              <a:latin typeface="Calibri"/>
            </a:endParaRPr>
          </a:p>
        </p:txBody>
      </p:sp>
    </p:spTree>
    <p:extLst>
      <p:ext uri="{BB962C8B-B14F-4D97-AF65-F5344CB8AC3E}">
        <p14:creationId xmlns:p14="http://schemas.microsoft.com/office/powerpoint/2010/main" val="10858796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1B15ED52-F352-441B-82BF-E0EA34836D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 xmlns:a16="http://schemas.microsoft.com/office/drawing/2014/main" id="{3B2E3793-BFE6-45A2-9B7B-E18844431C9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1524001" y="-1"/>
            <a:ext cx="9143997"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 xmlns:a16="http://schemas.microsoft.com/office/drawing/2014/main" id="{BC4C4868-CB8F-4AF9-9CDB-8108F2C19B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523999" y="0"/>
            <a:ext cx="6086479"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 xmlns:a16="http://schemas.microsoft.com/office/drawing/2014/main" id="{375E0459-6403-40CD-989D-56A4407CA12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7610475" y="-1"/>
            <a:ext cx="3057523"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 xmlns:a16="http://schemas.microsoft.com/office/drawing/2014/main" id="{53E5B1A8-3AC9-4BD1-9BBC-78CA94F2D1B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868513" y="-1"/>
            <a:ext cx="8799485"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552700" y="294539"/>
            <a:ext cx="7421963" cy="1033669"/>
          </a:xfrm>
        </p:spPr>
        <p:txBody>
          <a:bodyPr>
            <a:normAutofit/>
          </a:bodyPr>
          <a:lstStyle/>
          <a:p>
            <a:pPr>
              <a:lnSpc>
                <a:spcPct val="90000"/>
              </a:lnSpc>
            </a:pPr>
            <a:r>
              <a:rPr lang="en-US" sz="2500" b="1">
                <a:solidFill>
                  <a:srgbClr val="FFFFFF"/>
                </a:solidFill>
              </a:rPr>
              <a:t>Thuốc tiền mê =&gt; không sử dụng thường quy</a:t>
            </a:r>
            <a:br>
              <a:rPr lang="en-US" sz="2500" b="1">
                <a:solidFill>
                  <a:srgbClr val="FFFFFF"/>
                </a:solidFill>
              </a:rPr>
            </a:br>
            <a:endParaRPr lang="en-US" sz="2500">
              <a:solidFill>
                <a:srgbClr val="FFFFFF"/>
              </a:solidFill>
            </a:endParaRPr>
          </a:p>
        </p:txBody>
      </p:sp>
      <p:sp>
        <p:nvSpPr>
          <p:cNvPr id="3" name="Content Placeholder 2"/>
          <p:cNvSpPr>
            <a:spLocks noGrp="1"/>
          </p:cNvSpPr>
          <p:nvPr>
            <p:ph idx="1"/>
          </p:nvPr>
        </p:nvSpPr>
        <p:spPr>
          <a:xfrm>
            <a:off x="2552700" y="2318197"/>
            <a:ext cx="7293023" cy="3683358"/>
          </a:xfrm>
        </p:spPr>
        <p:txBody>
          <a:bodyPr anchor="ctr">
            <a:normAutofit/>
          </a:bodyPr>
          <a:lstStyle/>
          <a:p>
            <a:r>
              <a:rPr lang="en-US" sz="1700"/>
              <a:t>Tránh dùng thường qui thuốc gây ngủ an thần trước mổ thậm chí ở bệnh nhân lo âu</a:t>
            </a:r>
          </a:p>
          <a:p>
            <a:pPr>
              <a:buFontTx/>
              <a:buChar char="-"/>
            </a:pPr>
            <a:r>
              <a:rPr lang="en-US" sz="1700"/>
              <a:t>Do gia tăng giảm chức năng nhận thức</a:t>
            </a:r>
          </a:p>
          <a:p>
            <a:pPr>
              <a:buNone/>
            </a:pPr>
            <a:r>
              <a:rPr lang="fr-FR" sz="1700"/>
              <a:t>                                 Maurice-Szamburski, et al: JAMA 2015; 313: 916-25 </a:t>
            </a:r>
          </a:p>
          <a:p>
            <a:pPr>
              <a:buFontTx/>
              <a:buChar char="-"/>
            </a:pPr>
            <a:r>
              <a:rPr lang="en-US" sz="1700"/>
              <a:t>Gia tăng rối loạn chức năng hầu-thanh quản</a:t>
            </a:r>
          </a:p>
          <a:p>
            <a:pPr>
              <a:buFontTx/>
              <a:buChar char="-"/>
            </a:pPr>
            <a:r>
              <a:rPr lang="en-US" sz="1700"/>
              <a:t>Tăng nguy cơ hít mức vi mô</a:t>
            </a:r>
          </a:p>
          <a:p>
            <a:pPr>
              <a:buNone/>
            </a:pPr>
            <a:r>
              <a:rPr lang="en-US" sz="1700"/>
              <a:t>                                           Haardemark Cedborg AI, et al: Anesthesiology 2015; 122: 1253-67  </a:t>
            </a:r>
          </a:p>
          <a:p>
            <a:pPr>
              <a:buNone/>
            </a:pPr>
            <a:r>
              <a:rPr lang="en-US" sz="1700"/>
              <a:t>-  Không có bằng chứng về việc dùng midazolam làm giảm thức tỉnh trong gây mê</a:t>
            </a:r>
          </a:p>
          <a:p>
            <a:pPr>
              <a:buNone/>
            </a:pPr>
            <a:r>
              <a:rPr lang="en-US" sz="1700"/>
              <a:t>                                                    Anesthesiology 2006; 104: 847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 xmlns:a16="http://schemas.microsoft.com/office/drawing/2014/main" id="{979E27D9-03C7-44E2-9FF8-15D0C8506AF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462889" y="32209"/>
            <a:ext cx="7266222" cy="1642969"/>
          </a:xfrm>
        </p:spPr>
        <p:txBody>
          <a:bodyPr anchor="b">
            <a:normAutofit/>
          </a:bodyPr>
          <a:lstStyle/>
          <a:p>
            <a:r>
              <a:rPr lang="en-US" sz="3500" dirty="0"/>
              <a:t>Adverse effects of opioids</a:t>
            </a:r>
            <a:br>
              <a:rPr lang="en-US" sz="3500" dirty="0"/>
            </a:br>
            <a:endParaRPr lang="en-US" sz="3500" dirty="0"/>
          </a:p>
        </p:txBody>
      </p:sp>
      <p:sp>
        <p:nvSpPr>
          <p:cNvPr id="3" name="Content Placeholder 2"/>
          <p:cNvSpPr>
            <a:spLocks noGrp="1"/>
          </p:cNvSpPr>
          <p:nvPr>
            <p:ph idx="1"/>
          </p:nvPr>
        </p:nvSpPr>
        <p:spPr>
          <a:xfrm>
            <a:off x="2462889" y="1741950"/>
            <a:ext cx="7266222" cy="3454358"/>
          </a:xfrm>
        </p:spPr>
        <p:txBody>
          <a:bodyPr anchor="t">
            <a:normAutofit/>
          </a:bodyPr>
          <a:lstStyle/>
          <a:p>
            <a:r>
              <a:rPr lang="en-US" sz="2400" dirty="0"/>
              <a:t>Postoperative nausea and vomiting</a:t>
            </a:r>
          </a:p>
          <a:p>
            <a:r>
              <a:rPr lang="en-US" sz="2400" dirty="0"/>
              <a:t>Constipation and ileus</a:t>
            </a:r>
          </a:p>
          <a:p>
            <a:r>
              <a:rPr lang="en-US" sz="2400" dirty="0"/>
              <a:t>Respiratory depression and cough suppression</a:t>
            </a:r>
          </a:p>
          <a:p>
            <a:r>
              <a:rPr lang="en-US" sz="2400" dirty="0"/>
              <a:t>Dysphoria and confusion</a:t>
            </a:r>
          </a:p>
          <a:p>
            <a:r>
              <a:rPr lang="en-US" sz="2400" dirty="0"/>
              <a:t>Urinary retention</a:t>
            </a:r>
          </a:p>
          <a:p>
            <a:r>
              <a:rPr lang="en-US" sz="2400" dirty="0"/>
              <a:t>Acute tolerance and hyperalgesia</a:t>
            </a:r>
          </a:p>
          <a:p>
            <a:r>
              <a:rPr lang="en-US" sz="2400" dirty="0"/>
              <a:t>Long-term dependence</a:t>
            </a:r>
          </a:p>
        </p:txBody>
      </p:sp>
      <p:sp>
        <p:nvSpPr>
          <p:cNvPr id="23" name="Rectangle 22">
            <a:extLst>
              <a:ext uri="{FF2B5EF4-FFF2-40B4-BE49-F238E27FC236}">
                <a16:creationId xmlns="" xmlns:a16="http://schemas.microsoft.com/office/drawing/2014/main" id="{EEBF1590-3B36-48EE-A89D-3B6F3CB256A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524000" y="6400800"/>
            <a:ext cx="9144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 xmlns:a16="http://schemas.microsoft.com/office/drawing/2014/main" id="{AC8F6C8C-AB5A-4548-942D-E3FD40ACBC4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4552950" y="6400799"/>
            <a:ext cx="611504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9748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 xmlns:a16="http://schemas.microsoft.com/office/drawing/2014/main" id="{979E27D9-03C7-44E2-9FF8-15D0C8506AF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376297" y="502022"/>
            <a:ext cx="7266222" cy="869579"/>
          </a:xfrm>
        </p:spPr>
        <p:txBody>
          <a:bodyPr anchor="b">
            <a:normAutofit/>
          </a:bodyPr>
          <a:lstStyle/>
          <a:p>
            <a:r>
              <a:rPr lang="en-US" sz="3500" b="1" dirty="0"/>
              <a:t>Opioids induced hyperalgesia?:</a:t>
            </a:r>
            <a:endParaRPr lang="en-US" sz="3500" dirty="0"/>
          </a:p>
        </p:txBody>
      </p:sp>
      <p:sp>
        <p:nvSpPr>
          <p:cNvPr id="3" name="Content Placeholder 2"/>
          <p:cNvSpPr>
            <a:spLocks noGrp="1"/>
          </p:cNvSpPr>
          <p:nvPr>
            <p:ph idx="1"/>
          </p:nvPr>
        </p:nvSpPr>
        <p:spPr>
          <a:xfrm>
            <a:off x="2376297" y="2418409"/>
            <a:ext cx="7266222" cy="3454358"/>
          </a:xfrm>
        </p:spPr>
        <p:txBody>
          <a:bodyPr anchor="t">
            <a:normAutofit/>
          </a:bodyPr>
          <a:lstStyle/>
          <a:p>
            <a:pPr>
              <a:buNone/>
            </a:pPr>
            <a:r>
              <a:rPr lang="en-US" sz="2400" b="1" dirty="0"/>
              <a:t> Patients receiving</a:t>
            </a:r>
          </a:p>
          <a:p>
            <a:r>
              <a:rPr lang="en-US" sz="2400" dirty="0"/>
              <a:t>opioids become </a:t>
            </a:r>
            <a:r>
              <a:rPr lang="en-US" sz="2400" i="1" dirty="0"/>
              <a:t>more sensitive to pain.  </a:t>
            </a:r>
          </a:p>
          <a:p>
            <a:r>
              <a:rPr lang="en-US" sz="2400" dirty="0"/>
              <a:t>Opioids are </a:t>
            </a:r>
            <a:r>
              <a:rPr lang="en-US" sz="2400" i="1" dirty="0"/>
              <a:t>short lasting analgesics and long-during </a:t>
            </a:r>
            <a:r>
              <a:rPr lang="en-US" sz="2400" i="1" dirty="0" err="1"/>
              <a:t>hyperalgesics</a:t>
            </a:r>
            <a:r>
              <a:rPr lang="en-US" sz="2400" i="1" dirty="0"/>
              <a:t> by upregulation of compensatory pronociceptive pathways </a:t>
            </a:r>
          </a:p>
        </p:txBody>
      </p:sp>
      <p:sp>
        <p:nvSpPr>
          <p:cNvPr id="25" name="Rectangle 24">
            <a:extLst>
              <a:ext uri="{FF2B5EF4-FFF2-40B4-BE49-F238E27FC236}">
                <a16:creationId xmlns="" xmlns:a16="http://schemas.microsoft.com/office/drawing/2014/main" id="{EEBF1590-3B36-48EE-A89D-3B6F3CB256A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524000" y="6400800"/>
            <a:ext cx="9144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 xmlns:a16="http://schemas.microsoft.com/office/drawing/2014/main" id="{AC8F6C8C-AB5A-4548-942D-E3FD40ACBC4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4552950" y="6400799"/>
            <a:ext cx="611504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 xmlns:a16="http://schemas.microsoft.com/office/drawing/2014/main" id="{BE42CC6D-B615-4136-8925-1AE942EC13F8}"/>
              </a:ext>
            </a:extLst>
          </p:cNvPr>
          <p:cNvSpPr/>
          <p:nvPr/>
        </p:nvSpPr>
        <p:spPr>
          <a:xfrm>
            <a:off x="2192308" y="6092596"/>
            <a:ext cx="8475690" cy="307777"/>
          </a:xfrm>
          <a:prstGeom prst="rect">
            <a:avLst/>
          </a:prstGeom>
        </p:spPr>
        <p:txBody>
          <a:bodyPr wrap="square">
            <a:spAutoFit/>
          </a:bodyPr>
          <a:lstStyle/>
          <a:p>
            <a:r>
              <a:rPr lang="en-US" sz="1400" dirty="0"/>
              <a:t>Angst MS. Opioid-induced hyperalgesia: a qualitative systematic review. Anesthesiology. 2006;104:570-8</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9879" name="Rectangle 70">
            <a:extLst>
              <a:ext uri="{FF2B5EF4-FFF2-40B4-BE49-F238E27FC236}">
                <a16:creationId xmlns="" xmlns:a16="http://schemas.microsoft.com/office/drawing/2014/main" id="{AB8C311F-7253-4AED-9701-7FC0708C41C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9874" name="Picture 2"/>
          <p:cNvPicPr>
            <a:picLocks noChangeAspect="1" noChangeArrowheads="1"/>
          </p:cNvPicPr>
          <p:nvPr/>
        </p:nvPicPr>
        <p:blipFill rotWithShape="1">
          <a:blip r:embed="rId3" cstate="print"/>
          <a:srcRect r="384" b="-1"/>
          <a:stretch/>
        </p:blipFill>
        <p:spPr bwMode="auto">
          <a:xfrm>
            <a:off x="1524000" y="762000"/>
            <a:ext cx="8458200" cy="5943600"/>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979E27D9-03C7-44E2-9FF8-15D0C8506AF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376297" y="-6285"/>
            <a:ext cx="7266222" cy="1377885"/>
          </a:xfrm>
        </p:spPr>
        <p:txBody>
          <a:bodyPr anchor="b">
            <a:normAutofit/>
          </a:bodyPr>
          <a:lstStyle/>
          <a:p>
            <a:pPr eaLnBrk="1" hangingPunct="1">
              <a:defRPr/>
            </a:pPr>
            <a:r>
              <a:rPr lang="en-US" sz="3500" dirty="0" err="1"/>
              <a:t>Tránh</a:t>
            </a:r>
            <a:r>
              <a:rPr lang="en-US" sz="3500" dirty="0"/>
              <a:t> </a:t>
            </a:r>
            <a:r>
              <a:rPr lang="en-US" sz="3500" dirty="0" err="1"/>
              <a:t>dùng</a:t>
            </a:r>
            <a:r>
              <a:rPr lang="en-US" sz="3500" dirty="0"/>
              <a:t> </a:t>
            </a:r>
            <a:r>
              <a:rPr lang="en-US" sz="3500" dirty="0" err="1"/>
              <a:t>thuốc</a:t>
            </a:r>
            <a:r>
              <a:rPr lang="en-US" sz="3500" dirty="0"/>
              <a:t> </a:t>
            </a:r>
            <a:r>
              <a:rPr lang="en-US" sz="3500" dirty="0" err="1"/>
              <a:t>họ</a:t>
            </a:r>
            <a:r>
              <a:rPr lang="en-US" sz="3500" dirty="0"/>
              <a:t> Morphine</a:t>
            </a:r>
          </a:p>
        </p:txBody>
      </p:sp>
      <p:sp>
        <p:nvSpPr>
          <p:cNvPr id="3" name="Content Placeholder 2"/>
          <p:cNvSpPr>
            <a:spLocks noGrp="1"/>
          </p:cNvSpPr>
          <p:nvPr>
            <p:ph idx="1"/>
          </p:nvPr>
        </p:nvSpPr>
        <p:spPr>
          <a:xfrm>
            <a:off x="2396722" y="1981200"/>
            <a:ext cx="7266222" cy="3454358"/>
          </a:xfrm>
        </p:spPr>
        <p:txBody>
          <a:bodyPr anchor="t">
            <a:normAutofit fontScale="92500" lnSpcReduction="20000"/>
          </a:bodyPr>
          <a:lstStyle/>
          <a:p>
            <a:pPr eaLnBrk="1" hangingPunct="1">
              <a:lnSpc>
                <a:spcPct val="150000"/>
              </a:lnSpc>
              <a:defRPr/>
            </a:pPr>
            <a:r>
              <a:rPr lang="en-US" sz="2000" dirty="0" err="1"/>
              <a:t>Dùng</a:t>
            </a:r>
            <a:r>
              <a:rPr lang="en-US" sz="2000" dirty="0"/>
              <a:t> </a:t>
            </a:r>
            <a:r>
              <a:rPr lang="en-US" sz="2000" dirty="0" err="1"/>
              <a:t>các</a:t>
            </a:r>
            <a:r>
              <a:rPr lang="en-US" sz="2000" dirty="0"/>
              <a:t> </a:t>
            </a:r>
            <a:r>
              <a:rPr lang="en-US" sz="2000" dirty="0" err="1"/>
              <a:t>thuốc</a:t>
            </a:r>
            <a:r>
              <a:rPr lang="en-US" sz="2000" dirty="0"/>
              <a:t> </a:t>
            </a:r>
            <a:r>
              <a:rPr lang="en-US" sz="2000" dirty="0" err="1"/>
              <a:t>ức</a:t>
            </a:r>
            <a:r>
              <a:rPr lang="en-US" sz="2000" dirty="0"/>
              <a:t> </a:t>
            </a:r>
            <a:r>
              <a:rPr lang="en-US" sz="2000" dirty="0" err="1"/>
              <a:t>chế</a:t>
            </a:r>
            <a:r>
              <a:rPr lang="en-US" sz="2000" dirty="0"/>
              <a:t> </a:t>
            </a:r>
            <a:r>
              <a:rPr lang="en-US" sz="2000" dirty="0" err="1"/>
              <a:t>trực</a:t>
            </a:r>
            <a:r>
              <a:rPr lang="en-US" sz="2000" dirty="0"/>
              <a:t> </a:t>
            </a:r>
            <a:r>
              <a:rPr lang="en-US" sz="2000" dirty="0" err="1"/>
              <a:t>tiếp</a:t>
            </a:r>
            <a:r>
              <a:rPr lang="en-US" sz="2000" dirty="0"/>
              <a:t> </a:t>
            </a:r>
            <a:r>
              <a:rPr lang="en-US" sz="2000" dirty="0" err="1"/>
              <a:t>hệ</a:t>
            </a:r>
            <a:r>
              <a:rPr lang="en-US" sz="2000" dirty="0"/>
              <a:t> </a:t>
            </a:r>
            <a:r>
              <a:rPr lang="en-US" sz="2000" dirty="0" err="1"/>
              <a:t>giao</a:t>
            </a:r>
            <a:r>
              <a:rPr lang="en-US" sz="2000" dirty="0"/>
              <a:t> </a:t>
            </a:r>
            <a:r>
              <a:rPr lang="en-US" sz="2000" dirty="0" err="1"/>
              <a:t>cảm</a:t>
            </a:r>
            <a:r>
              <a:rPr lang="en-US" sz="2000" dirty="0"/>
              <a:t>:</a:t>
            </a:r>
          </a:p>
          <a:p>
            <a:pPr lvl="1">
              <a:lnSpc>
                <a:spcPct val="150000"/>
              </a:lnSpc>
              <a:defRPr/>
            </a:pPr>
            <a:r>
              <a:rPr lang="en-US" sz="2000" dirty="0"/>
              <a:t>Clonidine, Dexmedetomidine, B blockers </a:t>
            </a:r>
          </a:p>
          <a:p>
            <a:pPr>
              <a:lnSpc>
                <a:spcPct val="150000"/>
              </a:lnSpc>
              <a:defRPr/>
            </a:pPr>
            <a:r>
              <a:rPr lang="en-US" sz="2000" dirty="0" err="1"/>
              <a:t>Thuốc</a:t>
            </a:r>
            <a:r>
              <a:rPr lang="en-US" sz="2000" dirty="0"/>
              <a:t> </a:t>
            </a:r>
            <a:r>
              <a:rPr lang="en-US" sz="2000" dirty="0" err="1"/>
              <a:t>ức</a:t>
            </a:r>
            <a:r>
              <a:rPr lang="en-US" sz="2000" dirty="0"/>
              <a:t> </a:t>
            </a:r>
            <a:r>
              <a:rPr lang="en-US" sz="2000" dirty="0" err="1"/>
              <a:t>chế</a:t>
            </a:r>
            <a:r>
              <a:rPr lang="en-US" sz="2000" dirty="0"/>
              <a:t> </a:t>
            </a:r>
            <a:r>
              <a:rPr lang="en-US" sz="2000" dirty="0" err="1"/>
              <a:t>gián</a:t>
            </a:r>
            <a:r>
              <a:rPr lang="en-US" sz="2000" dirty="0"/>
              <a:t> </a:t>
            </a:r>
            <a:r>
              <a:rPr lang="en-US" sz="2000" dirty="0" err="1"/>
              <a:t>tiếp</a:t>
            </a:r>
            <a:r>
              <a:rPr lang="en-US" sz="2000" dirty="0"/>
              <a:t> </a:t>
            </a:r>
            <a:r>
              <a:rPr lang="en-US" sz="2000" dirty="0" err="1"/>
              <a:t>hệ</a:t>
            </a:r>
            <a:r>
              <a:rPr lang="en-US" sz="2000" dirty="0"/>
              <a:t> </a:t>
            </a:r>
            <a:r>
              <a:rPr lang="en-US" sz="2000" dirty="0" err="1"/>
              <a:t>giao</a:t>
            </a:r>
            <a:r>
              <a:rPr lang="en-US" sz="2000" dirty="0"/>
              <a:t> </a:t>
            </a:r>
            <a:r>
              <a:rPr lang="en-US" sz="2000" dirty="0" err="1"/>
              <a:t>cảm</a:t>
            </a:r>
            <a:r>
              <a:rPr lang="en-US" sz="2000" dirty="0"/>
              <a:t>: Nicardipine, Lidocaine, </a:t>
            </a:r>
            <a:r>
              <a:rPr lang="en-US" sz="2000" dirty="0" err="1"/>
              <a:t>Magie</a:t>
            </a:r>
            <a:r>
              <a:rPr lang="en-US" sz="2000" dirty="0"/>
              <a:t> sulfate, </a:t>
            </a:r>
            <a:r>
              <a:rPr lang="en-US" sz="2000" dirty="0" err="1"/>
              <a:t>thuốc</a:t>
            </a:r>
            <a:r>
              <a:rPr lang="en-US" sz="2000" dirty="0"/>
              <a:t> </a:t>
            </a:r>
            <a:r>
              <a:rPr lang="en-US" sz="2000" dirty="0" err="1"/>
              <a:t>mê</a:t>
            </a:r>
            <a:r>
              <a:rPr lang="en-US" sz="2000" dirty="0"/>
              <a:t> </a:t>
            </a:r>
            <a:r>
              <a:rPr lang="en-US" sz="2000" dirty="0" err="1"/>
              <a:t>bốc</a:t>
            </a:r>
            <a:r>
              <a:rPr lang="en-US" sz="2000" dirty="0"/>
              <a:t> </a:t>
            </a:r>
            <a:r>
              <a:rPr lang="en-US" sz="2000" dirty="0" err="1"/>
              <a:t>hơi</a:t>
            </a:r>
            <a:endParaRPr lang="en-US" sz="2000" dirty="0"/>
          </a:p>
          <a:p>
            <a:pPr eaLnBrk="1" hangingPunct="1">
              <a:lnSpc>
                <a:spcPct val="150000"/>
              </a:lnSpc>
              <a:defRPr/>
            </a:pPr>
            <a:r>
              <a:rPr lang="en-US" sz="2000" dirty="0" err="1"/>
              <a:t>Phối</a:t>
            </a:r>
            <a:r>
              <a:rPr lang="en-US" sz="2000" dirty="0"/>
              <a:t> </a:t>
            </a:r>
            <a:r>
              <a:rPr lang="en-US" sz="2000" dirty="0" err="1"/>
              <a:t>hợp</a:t>
            </a:r>
            <a:r>
              <a:rPr lang="en-US" sz="2000" dirty="0"/>
              <a:t> </a:t>
            </a:r>
            <a:r>
              <a:rPr lang="en-US" sz="2000" dirty="0" err="1"/>
              <a:t>các</a:t>
            </a:r>
            <a:r>
              <a:rPr lang="en-US" sz="2000" dirty="0"/>
              <a:t> </a:t>
            </a:r>
            <a:r>
              <a:rPr lang="en-US" sz="2000" dirty="0" err="1"/>
              <a:t>loại</a:t>
            </a:r>
            <a:r>
              <a:rPr lang="en-US" sz="2000" dirty="0"/>
              <a:t> </a:t>
            </a:r>
            <a:r>
              <a:rPr lang="en-US" sz="2000" dirty="0" err="1"/>
              <a:t>giảm</a:t>
            </a:r>
            <a:r>
              <a:rPr lang="en-US" sz="2000" dirty="0"/>
              <a:t> </a:t>
            </a:r>
            <a:r>
              <a:rPr lang="en-US" sz="2000" dirty="0" err="1"/>
              <a:t>đau</a:t>
            </a:r>
            <a:r>
              <a:rPr lang="en-US" sz="2000" dirty="0"/>
              <a:t> </a:t>
            </a:r>
            <a:r>
              <a:rPr lang="en-US" sz="2000" dirty="0" err="1"/>
              <a:t>khác</a:t>
            </a:r>
            <a:endParaRPr lang="en-US" sz="2000" dirty="0"/>
          </a:p>
          <a:p>
            <a:pPr lvl="1">
              <a:lnSpc>
                <a:spcPct val="150000"/>
              </a:lnSpc>
              <a:defRPr/>
            </a:pPr>
            <a:r>
              <a:rPr lang="en-US" sz="2000" dirty="0"/>
              <a:t>Ketamine </a:t>
            </a:r>
            <a:r>
              <a:rPr lang="en-US" sz="2000" dirty="0" err="1"/>
              <a:t>liều</a:t>
            </a:r>
            <a:r>
              <a:rPr lang="en-US" sz="2000" dirty="0"/>
              <a:t> </a:t>
            </a:r>
            <a:r>
              <a:rPr lang="en-US" sz="2000" dirty="0" err="1"/>
              <a:t>thấp</a:t>
            </a:r>
            <a:r>
              <a:rPr lang="en-US" sz="2000" dirty="0"/>
              <a:t>, Dexmedetomidine, Lidocaine, Diclofenac, Paracetamol, </a:t>
            </a:r>
            <a:r>
              <a:rPr lang="en-US" sz="2000" dirty="0" err="1"/>
              <a:t>Gabapentine</a:t>
            </a:r>
            <a:r>
              <a:rPr lang="en-US" sz="2000" dirty="0"/>
              <a:t>… </a:t>
            </a:r>
          </a:p>
          <a:p>
            <a:pPr lvl="1">
              <a:lnSpc>
                <a:spcPct val="150000"/>
              </a:lnSpc>
              <a:defRPr/>
            </a:pPr>
            <a:r>
              <a:rPr lang="en-US" sz="2000" dirty="0" err="1"/>
              <a:t>Gây</a:t>
            </a:r>
            <a:r>
              <a:rPr lang="en-US" sz="2000" dirty="0"/>
              <a:t> </a:t>
            </a:r>
            <a:r>
              <a:rPr lang="en-US" sz="2000" dirty="0" err="1"/>
              <a:t>tê</a:t>
            </a:r>
            <a:r>
              <a:rPr lang="en-US" sz="2000" dirty="0"/>
              <a:t> </a:t>
            </a:r>
            <a:r>
              <a:rPr lang="en-US" sz="2000" dirty="0" err="1"/>
              <a:t>trục</a:t>
            </a:r>
            <a:r>
              <a:rPr lang="en-US" sz="2000" dirty="0"/>
              <a:t> </a:t>
            </a:r>
            <a:r>
              <a:rPr lang="en-US" sz="2000" dirty="0" err="1"/>
              <a:t>thần</a:t>
            </a:r>
            <a:r>
              <a:rPr lang="en-US" sz="2000" dirty="0"/>
              <a:t> </a:t>
            </a:r>
            <a:r>
              <a:rPr lang="en-US" sz="2000" dirty="0" err="1"/>
              <a:t>kinh</a:t>
            </a:r>
            <a:r>
              <a:rPr lang="en-US" sz="2000" dirty="0"/>
              <a:t>, </a:t>
            </a:r>
            <a:r>
              <a:rPr lang="en-US" sz="2000" dirty="0" err="1"/>
              <a:t>đám</a:t>
            </a:r>
            <a:r>
              <a:rPr lang="en-US" sz="2000" dirty="0"/>
              <a:t> </a:t>
            </a:r>
            <a:r>
              <a:rPr lang="en-US" sz="2000" dirty="0" err="1"/>
              <a:t>rối</a:t>
            </a:r>
            <a:r>
              <a:rPr lang="en-US" sz="2000" dirty="0"/>
              <a:t> </a:t>
            </a:r>
            <a:r>
              <a:rPr lang="en-US" sz="2000" dirty="0" err="1"/>
              <a:t>thần</a:t>
            </a:r>
            <a:r>
              <a:rPr lang="en-US" sz="2000" dirty="0"/>
              <a:t> </a:t>
            </a:r>
            <a:r>
              <a:rPr lang="en-US" sz="2000" dirty="0" err="1"/>
              <a:t>kinh</a:t>
            </a:r>
            <a:r>
              <a:rPr lang="en-US" sz="2000" dirty="0"/>
              <a:t>, </a:t>
            </a:r>
            <a:r>
              <a:rPr lang="en-US" sz="2000" dirty="0" err="1"/>
              <a:t>tê</a:t>
            </a:r>
            <a:r>
              <a:rPr lang="en-US" sz="2000" dirty="0"/>
              <a:t> </a:t>
            </a:r>
            <a:r>
              <a:rPr lang="en-US" sz="2000" dirty="0" err="1"/>
              <a:t>thấm</a:t>
            </a:r>
            <a:r>
              <a:rPr lang="en-US" sz="2000" dirty="0"/>
              <a:t> </a:t>
            </a:r>
            <a:r>
              <a:rPr lang="en-US" sz="2000" dirty="0" err="1"/>
              <a:t>vết</a:t>
            </a:r>
            <a:r>
              <a:rPr lang="en-US" sz="2000" dirty="0"/>
              <a:t> </a:t>
            </a:r>
            <a:r>
              <a:rPr lang="en-US" sz="2000" dirty="0" err="1"/>
              <a:t>mổ</a:t>
            </a:r>
            <a:endParaRPr lang="en-US" sz="2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sz="1800" b="1" dirty="0">
                <a:solidFill>
                  <a:srgbClr val="FF0000"/>
                </a:solidFill>
              </a:rPr>
              <a:t>CONCLUSIONS AND RELEVANCE </a:t>
            </a:r>
          </a:p>
          <a:p>
            <a:pPr>
              <a:buNone/>
            </a:pPr>
            <a:endParaRPr lang="en-US" dirty="0"/>
          </a:p>
        </p:txBody>
      </p:sp>
      <p:pic>
        <p:nvPicPr>
          <p:cNvPr id="5" name="Picture 4"/>
          <p:cNvPicPr>
            <a:picLocks noChangeAspect="1"/>
          </p:cNvPicPr>
          <p:nvPr/>
        </p:nvPicPr>
        <p:blipFill>
          <a:blip r:embed="rId2" cstate="print"/>
          <a:stretch>
            <a:fillRect/>
          </a:stretch>
        </p:blipFill>
        <p:spPr>
          <a:xfrm>
            <a:off x="1638300" y="0"/>
            <a:ext cx="7059706" cy="1676400"/>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rotWithShape="1">
          <a:blip r:embed="rId3" cstate="print"/>
          <a:srcRect t="1513"/>
          <a:stretch/>
        </p:blipFill>
        <p:spPr>
          <a:xfrm>
            <a:off x="5729569" y="1584812"/>
            <a:ext cx="4863411" cy="5190564"/>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1676401" y="6096000"/>
            <a:ext cx="3998613" cy="523220"/>
          </a:xfrm>
          <a:prstGeom prst="rect">
            <a:avLst/>
          </a:prstGeom>
        </p:spPr>
        <p:txBody>
          <a:bodyPr wrap="square">
            <a:spAutoFit/>
          </a:bodyPr>
          <a:lstStyle/>
          <a:p>
            <a:pPr marL="120650" indent="-120650">
              <a:buFont typeface="Arial" panose="020B0604020202020204" pitchFamily="34" charset="0"/>
              <a:buChar char="•"/>
            </a:pPr>
            <a:r>
              <a:rPr lang="pt-BR" sz="1400" dirty="0">
                <a:solidFill>
                  <a:prstClr val="black"/>
                </a:solidFill>
              </a:rPr>
              <a:t>JAMA Surg. 2017;152(3):292-298. doi:10.1001/jamasurg.2016.4952</a:t>
            </a:r>
            <a:endParaRPr lang="en-US" sz="1400" dirty="0">
              <a:solidFill>
                <a:prstClr val="black"/>
              </a:solidFill>
            </a:endParaRPr>
          </a:p>
        </p:txBody>
      </p:sp>
      <p:sp>
        <p:nvSpPr>
          <p:cNvPr id="8" name="Rectangle 7"/>
          <p:cNvSpPr/>
          <p:nvPr/>
        </p:nvSpPr>
        <p:spPr>
          <a:xfrm>
            <a:off x="1752600" y="2133601"/>
            <a:ext cx="3810000" cy="4524315"/>
          </a:xfrm>
          <a:prstGeom prst="rect">
            <a:avLst/>
          </a:prstGeom>
        </p:spPr>
        <p:txBody>
          <a:bodyPr wrap="square">
            <a:spAutoFit/>
          </a:bodyPr>
          <a:lstStyle/>
          <a:p>
            <a:r>
              <a:rPr lang="en-US" sz="2400" dirty="0"/>
              <a:t>ERAS is an evidence-based care improvement process for surgical patients. </a:t>
            </a:r>
          </a:p>
          <a:p>
            <a:r>
              <a:rPr lang="en-US" sz="2400" dirty="0"/>
              <a:t>Implementation of ERAS programs results in major improvements in clinical outcomes and cost, making ERAS an important example </a:t>
            </a:r>
            <a:r>
              <a:rPr lang="en-US" sz="2400" dirty="0" err="1"/>
              <a:t>ofvalue</a:t>
            </a:r>
            <a:r>
              <a:rPr lang="en-US" sz="2400" dirty="0"/>
              <a:t>-based care applied to surgery.</a:t>
            </a:r>
          </a:p>
        </p:txBody>
      </p:sp>
      <p:sp>
        <p:nvSpPr>
          <p:cNvPr id="6" name="Rectangle 5"/>
          <p:cNvSpPr/>
          <p:nvPr/>
        </p:nvSpPr>
        <p:spPr>
          <a:xfrm>
            <a:off x="5753100" y="5867400"/>
            <a:ext cx="4808148" cy="838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3793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2CAA1E2A-E089-40E0-AE7E-3745688F14E1}"/>
              </a:ext>
            </a:extLst>
          </p:cNvPr>
          <p:cNvSpPr/>
          <p:nvPr/>
        </p:nvSpPr>
        <p:spPr>
          <a:xfrm>
            <a:off x="1524000" y="1066411"/>
            <a:ext cx="9144000" cy="3734191"/>
          </a:xfrm>
          <a:prstGeom prst="rect">
            <a:avLst/>
          </a:prstGeom>
          <a:gradFill flip="none" rotWithShape="1">
            <a:gsLst>
              <a:gs pos="0">
                <a:schemeClr val="accent6">
                  <a:lumMod val="20000"/>
                  <a:lumOff val="80000"/>
                </a:schemeClr>
              </a:gs>
              <a:gs pos="63000">
                <a:schemeClr val="accent6"/>
              </a:gs>
              <a:gs pos="93000">
                <a:schemeClr val="accent6">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prstClr val="white"/>
              </a:solidFill>
              <a:latin typeface="Calibri"/>
            </a:endParaRPr>
          </a:p>
        </p:txBody>
      </p:sp>
      <p:pic>
        <p:nvPicPr>
          <p:cNvPr id="1026" name="Picture 4" descr="srv160008f1.png">
            <a:extLst>
              <a:ext uri="{FF2B5EF4-FFF2-40B4-BE49-F238E27FC236}">
                <a16:creationId xmlns="" xmlns:a16="http://schemas.microsoft.com/office/drawing/2014/main" id="{86AC3E26-0F22-4DB7-8C6C-465265D694D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6015" y="1295403"/>
            <a:ext cx="8287746" cy="2981529"/>
          </a:xfrm>
          <a:prstGeom prst="roundRect">
            <a:avLst>
              <a:gd name="adj" fmla="val 8594"/>
            </a:avLst>
          </a:prstGeom>
          <a:solidFill>
            <a:srgbClr val="FFFFFF">
              <a:shade val="85000"/>
            </a:srgbClr>
          </a:solidFill>
          <a:ln w="9525">
            <a:solidFill>
              <a:srgbClr val="FF0000"/>
            </a:solidFill>
            <a:prstDash val="sysDash"/>
            <a:miter lim="800000"/>
            <a:headEnd/>
            <a:tailEnd/>
          </a:ln>
          <a:effectLst>
            <a:reflection blurRad="12700" stA="38000" endPos="28000" dist="5000" dir="5400000" sy="-100000" algn="bl" rotWithShape="0"/>
          </a:effectLst>
        </p:spPr>
      </p:pic>
      <p:sp>
        <p:nvSpPr>
          <p:cNvPr id="32" name="TextBox 31">
            <a:extLst>
              <a:ext uri="{FF2B5EF4-FFF2-40B4-BE49-F238E27FC236}">
                <a16:creationId xmlns="" xmlns:a16="http://schemas.microsoft.com/office/drawing/2014/main" id="{5974CC97-C2D5-4BA0-9B12-ADB9D105F317}"/>
              </a:ext>
            </a:extLst>
          </p:cNvPr>
          <p:cNvSpPr txBox="1"/>
          <p:nvPr/>
        </p:nvSpPr>
        <p:spPr>
          <a:xfrm rot="294003">
            <a:off x="5196042" y="2291075"/>
            <a:ext cx="2068477" cy="646331"/>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defTabSz="685800">
              <a:defRPr/>
            </a:pPr>
            <a:r>
              <a:rPr lang="en-US" b="1" dirty="0">
                <a:solidFill>
                  <a:prstClr val="white"/>
                </a:solidFill>
                <a:latin typeface="Calibri"/>
              </a:rPr>
              <a:t>GIÃN CƠ TỐT</a:t>
            </a:r>
          </a:p>
          <a:p>
            <a:pPr algn="ctr" defTabSz="685800">
              <a:defRPr/>
            </a:pPr>
            <a:r>
              <a:rPr lang="en-US" dirty="0">
                <a:solidFill>
                  <a:prstClr val="white"/>
                </a:solidFill>
                <a:latin typeface="Calibri"/>
              </a:rPr>
              <a:t> </a:t>
            </a:r>
            <a:r>
              <a:rPr lang="en-US" dirty="0" err="1">
                <a:solidFill>
                  <a:prstClr val="white"/>
                </a:solidFill>
                <a:latin typeface="Calibri"/>
              </a:rPr>
              <a:t>trong</a:t>
            </a:r>
            <a:r>
              <a:rPr lang="en-US" dirty="0">
                <a:solidFill>
                  <a:prstClr val="white"/>
                </a:solidFill>
                <a:latin typeface="Calibri"/>
              </a:rPr>
              <a:t> </a:t>
            </a:r>
            <a:r>
              <a:rPr lang="en-US" dirty="0" err="1">
                <a:solidFill>
                  <a:prstClr val="white"/>
                </a:solidFill>
                <a:latin typeface="Calibri"/>
              </a:rPr>
              <a:t>phẫu</a:t>
            </a:r>
            <a:r>
              <a:rPr lang="en-US" dirty="0">
                <a:solidFill>
                  <a:prstClr val="white"/>
                </a:solidFill>
                <a:latin typeface="Calibri"/>
              </a:rPr>
              <a:t> </a:t>
            </a:r>
            <a:r>
              <a:rPr lang="en-US" dirty="0" err="1">
                <a:solidFill>
                  <a:prstClr val="white"/>
                </a:solidFill>
                <a:latin typeface="Calibri"/>
              </a:rPr>
              <a:t>thuật</a:t>
            </a:r>
            <a:endParaRPr lang="en-US" dirty="0">
              <a:solidFill>
                <a:prstClr val="white"/>
              </a:solidFill>
              <a:latin typeface="Calibri"/>
            </a:endParaRPr>
          </a:p>
        </p:txBody>
      </p:sp>
      <p:sp>
        <p:nvSpPr>
          <p:cNvPr id="33" name="TextBox 32">
            <a:extLst>
              <a:ext uri="{FF2B5EF4-FFF2-40B4-BE49-F238E27FC236}">
                <a16:creationId xmlns="" xmlns:a16="http://schemas.microsoft.com/office/drawing/2014/main" id="{E2387EAC-8988-4903-B49C-C41C6BD14D72}"/>
              </a:ext>
            </a:extLst>
          </p:cNvPr>
          <p:cNvSpPr txBox="1"/>
          <p:nvPr/>
        </p:nvSpPr>
        <p:spPr>
          <a:xfrm rot="21084498">
            <a:off x="8082571" y="2502277"/>
            <a:ext cx="2039341" cy="646331"/>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rtlCol="0">
            <a:spAutoFit/>
          </a:bodyPr>
          <a:lstStyle/>
          <a:p>
            <a:pPr algn="ctr" defTabSz="685800">
              <a:defRPr/>
            </a:pPr>
            <a:r>
              <a:rPr lang="en-US" b="1" dirty="0">
                <a:solidFill>
                  <a:prstClr val="white"/>
                </a:solidFill>
                <a:latin typeface="Calibri"/>
              </a:rPr>
              <a:t>HÓA GIẢI GIÃN CƠ </a:t>
            </a:r>
          </a:p>
          <a:p>
            <a:pPr algn="ctr" defTabSz="685800">
              <a:defRPr/>
            </a:pPr>
            <a:r>
              <a:rPr lang="en-US" b="1" dirty="0">
                <a:solidFill>
                  <a:prstClr val="white"/>
                </a:solidFill>
                <a:latin typeface="Calibri"/>
              </a:rPr>
              <a:t>HOÀN TOÀN</a:t>
            </a:r>
          </a:p>
        </p:txBody>
      </p:sp>
      <p:sp>
        <p:nvSpPr>
          <p:cNvPr id="34" name="Oval 33">
            <a:extLst>
              <a:ext uri="{FF2B5EF4-FFF2-40B4-BE49-F238E27FC236}">
                <a16:creationId xmlns="" xmlns:a16="http://schemas.microsoft.com/office/drawing/2014/main" id="{32016C94-87EA-4EFF-8857-ADB4D9F18BE3}"/>
              </a:ext>
            </a:extLst>
          </p:cNvPr>
          <p:cNvSpPr/>
          <p:nvPr/>
        </p:nvSpPr>
        <p:spPr>
          <a:xfrm>
            <a:off x="8195531" y="3218760"/>
            <a:ext cx="1835830" cy="1097446"/>
          </a:xfrm>
          <a:prstGeom prst="ellipse">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a:endParaRPr>
          </a:p>
        </p:txBody>
      </p:sp>
      <p:sp>
        <p:nvSpPr>
          <p:cNvPr id="35" name="Oval 34">
            <a:extLst>
              <a:ext uri="{FF2B5EF4-FFF2-40B4-BE49-F238E27FC236}">
                <a16:creationId xmlns="" xmlns:a16="http://schemas.microsoft.com/office/drawing/2014/main" id="{1F728B72-1573-4F90-95B7-F2A0DDFA6C1A}"/>
              </a:ext>
            </a:extLst>
          </p:cNvPr>
          <p:cNvSpPr/>
          <p:nvPr/>
        </p:nvSpPr>
        <p:spPr>
          <a:xfrm>
            <a:off x="6297564" y="1694760"/>
            <a:ext cx="1632679" cy="658811"/>
          </a:xfrm>
          <a:prstGeom prst="ellipse">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a:endParaRPr>
          </a:p>
        </p:txBody>
      </p:sp>
      <p:sp>
        <p:nvSpPr>
          <p:cNvPr id="11" name="Title 1">
            <a:extLst>
              <a:ext uri="{FF2B5EF4-FFF2-40B4-BE49-F238E27FC236}">
                <a16:creationId xmlns="" xmlns:a16="http://schemas.microsoft.com/office/drawing/2014/main" id="{A2108EDB-768C-4473-8521-E76666F0A573}"/>
              </a:ext>
            </a:extLst>
          </p:cNvPr>
          <p:cNvSpPr txBox="1">
            <a:spLocks/>
          </p:cNvSpPr>
          <p:nvPr/>
        </p:nvSpPr>
        <p:spPr>
          <a:xfrm>
            <a:off x="1920189" y="131968"/>
            <a:ext cx="8229600" cy="639762"/>
          </a:xfrm>
          <a:prstGeom prst="rect">
            <a:avLst/>
          </a:prstGeom>
        </p:spPr>
        <p:txBody>
          <a:bodyPr>
            <a:normAutofit fontScale="90000" lnSpcReduction="20000"/>
          </a:bodyPr>
          <a:lstStyle>
            <a:lvl1pPr algn="ctr" defTabSz="914378" rtl="0" eaLnBrk="1" latinLnBrk="0" hangingPunct="1">
              <a:spcBef>
                <a:spcPct val="0"/>
              </a:spcBef>
              <a:buNone/>
              <a:defRPr sz="4400" kern="1200">
                <a:solidFill>
                  <a:schemeClr val="tx1"/>
                </a:solidFill>
                <a:latin typeface="+mj-lt"/>
                <a:ea typeface="+mj-ea"/>
                <a:cs typeface="+mj-cs"/>
              </a:defRPr>
            </a:lvl1pPr>
          </a:lstStyle>
          <a:p>
            <a:pPr>
              <a:defRPr/>
            </a:pPr>
            <a:r>
              <a:rPr lang="en-US" dirty="0" err="1">
                <a:solidFill>
                  <a:prstClr val="black"/>
                </a:solidFill>
                <a:latin typeface="Calibri"/>
              </a:rPr>
              <a:t>Hóa</a:t>
            </a:r>
            <a:r>
              <a:rPr lang="en-US" dirty="0">
                <a:solidFill>
                  <a:prstClr val="black"/>
                </a:solidFill>
                <a:latin typeface="Calibri"/>
              </a:rPr>
              <a:t> </a:t>
            </a:r>
            <a:r>
              <a:rPr lang="en-US" dirty="0" err="1">
                <a:solidFill>
                  <a:prstClr val="black"/>
                </a:solidFill>
                <a:latin typeface="Calibri"/>
              </a:rPr>
              <a:t>giải</a:t>
            </a:r>
            <a:r>
              <a:rPr lang="en-US" dirty="0">
                <a:solidFill>
                  <a:prstClr val="black"/>
                </a:solidFill>
                <a:latin typeface="Calibri"/>
              </a:rPr>
              <a:t> </a:t>
            </a:r>
            <a:r>
              <a:rPr lang="en-US" dirty="0" err="1">
                <a:solidFill>
                  <a:prstClr val="black"/>
                </a:solidFill>
                <a:latin typeface="Calibri"/>
              </a:rPr>
              <a:t>giãn</a:t>
            </a:r>
            <a:r>
              <a:rPr lang="en-US" dirty="0">
                <a:solidFill>
                  <a:prstClr val="black"/>
                </a:solidFill>
                <a:latin typeface="Calibri"/>
              </a:rPr>
              <a:t> </a:t>
            </a:r>
            <a:r>
              <a:rPr lang="en-US" dirty="0" err="1">
                <a:solidFill>
                  <a:prstClr val="black"/>
                </a:solidFill>
                <a:latin typeface="Calibri"/>
              </a:rPr>
              <a:t>cơ</a:t>
            </a:r>
            <a:r>
              <a:rPr lang="en-US" dirty="0">
                <a:solidFill>
                  <a:prstClr val="black"/>
                </a:solidFill>
                <a:latin typeface="Calibri"/>
              </a:rPr>
              <a:t> &amp; ERAS</a:t>
            </a:r>
          </a:p>
        </p:txBody>
      </p:sp>
      <p:pic>
        <p:nvPicPr>
          <p:cNvPr id="12" name="Picture 16" descr="In surgical recovery — or any tough task — the key is to keep ...">
            <a:extLst>
              <a:ext uri="{FF2B5EF4-FFF2-40B4-BE49-F238E27FC236}">
                <a16:creationId xmlns="" xmlns:a16="http://schemas.microsoft.com/office/drawing/2014/main" id="{98425DBD-8D4D-4592-AD52-9D298CA31B7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34500" y="5335657"/>
            <a:ext cx="1966722" cy="108209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8" descr="Patient Recovery – A Solution To Improve Healthcare">
            <a:extLst>
              <a:ext uri="{FF2B5EF4-FFF2-40B4-BE49-F238E27FC236}">
                <a16:creationId xmlns="" xmlns:a16="http://schemas.microsoft.com/office/drawing/2014/main" id="{6502EC02-B0DF-43AA-B4E2-64AA372EEC7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97121" y="5549339"/>
            <a:ext cx="2037817" cy="108209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 xmlns:a16="http://schemas.microsoft.com/office/drawing/2014/main" id="{AC306F70-E935-40A3-9252-01DA4AC3E5CF}"/>
              </a:ext>
            </a:extLst>
          </p:cNvPr>
          <p:cNvPicPr>
            <a:picLocks noChangeAspect="1"/>
          </p:cNvPicPr>
          <p:nvPr/>
        </p:nvPicPr>
        <p:blipFill rotWithShape="1">
          <a:blip r:embed="rId6" cstate="print"/>
          <a:srcRect t="14921" r="3937" b="6722"/>
          <a:stretch/>
        </p:blipFill>
        <p:spPr>
          <a:xfrm>
            <a:off x="5963520" y="5341699"/>
            <a:ext cx="1966723" cy="1082098"/>
          </a:xfrm>
          <a:prstGeom prst="rect">
            <a:avLst/>
          </a:prstGeom>
        </p:spPr>
      </p:pic>
      <p:pic>
        <p:nvPicPr>
          <p:cNvPr id="15" name="Picture 14" descr="Helping Patients Recover Faster After Surgery | NurseZone">
            <a:extLst>
              <a:ext uri="{FF2B5EF4-FFF2-40B4-BE49-F238E27FC236}">
                <a16:creationId xmlns="" xmlns:a16="http://schemas.microsoft.com/office/drawing/2014/main" id="{9264334C-F2E0-47B1-9AF1-169E70A7282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78374" y="5576982"/>
            <a:ext cx="1920136" cy="105241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 xmlns:a16="http://schemas.microsoft.com/office/drawing/2014/main" id="{AB9EE798-6B3E-4E32-BAC3-8325553AE2A4}"/>
              </a:ext>
            </a:extLst>
          </p:cNvPr>
          <p:cNvSpPr txBox="1"/>
          <p:nvPr/>
        </p:nvSpPr>
        <p:spPr>
          <a:xfrm>
            <a:off x="6062600" y="6474768"/>
            <a:ext cx="1751291" cy="230832"/>
          </a:xfrm>
          <a:prstGeom prst="rect">
            <a:avLst/>
          </a:prstGeom>
          <a:noFill/>
          <a:ln>
            <a:noFill/>
          </a:ln>
        </p:spPr>
        <p:txBody>
          <a:bodyPr wrap="square" rtlCol="0">
            <a:spAutoFit/>
          </a:bodyPr>
          <a:lstStyle/>
          <a:p>
            <a:pPr algn="ctr" defTabSz="685800">
              <a:defRPr/>
            </a:pPr>
            <a:r>
              <a:rPr lang="en-US" sz="900" b="1" dirty="0">
                <a:solidFill>
                  <a:srgbClr val="FF3300"/>
                </a:solidFill>
                <a:latin typeface="Arial"/>
              </a:rPr>
              <a:t>BRING high OR efficiency</a:t>
            </a:r>
          </a:p>
        </p:txBody>
      </p:sp>
      <p:sp>
        <p:nvSpPr>
          <p:cNvPr id="17" name="TextBox 16">
            <a:extLst>
              <a:ext uri="{FF2B5EF4-FFF2-40B4-BE49-F238E27FC236}">
                <a16:creationId xmlns="" xmlns:a16="http://schemas.microsoft.com/office/drawing/2014/main" id="{137307BF-B0A9-416B-8D4C-57AFAF43861C}"/>
              </a:ext>
            </a:extLst>
          </p:cNvPr>
          <p:cNvSpPr txBox="1"/>
          <p:nvPr/>
        </p:nvSpPr>
        <p:spPr>
          <a:xfrm>
            <a:off x="3731786" y="5255568"/>
            <a:ext cx="1751291" cy="230832"/>
          </a:xfrm>
          <a:prstGeom prst="rect">
            <a:avLst/>
          </a:prstGeom>
          <a:noFill/>
          <a:ln>
            <a:noFill/>
          </a:ln>
        </p:spPr>
        <p:txBody>
          <a:bodyPr wrap="square" rtlCol="0">
            <a:spAutoFit/>
          </a:bodyPr>
          <a:lstStyle/>
          <a:p>
            <a:pPr algn="ctr" defTabSz="685800">
              <a:defRPr/>
            </a:pPr>
            <a:r>
              <a:rPr lang="en-US" sz="900" b="1" dirty="0">
                <a:solidFill>
                  <a:srgbClr val="FF3300"/>
                </a:solidFill>
                <a:latin typeface="Arial"/>
              </a:rPr>
              <a:t>BRING feeding SOON</a:t>
            </a:r>
            <a:endParaRPr lang="en-US" sz="900" dirty="0">
              <a:solidFill>
                <a:srgbClr val="FF3300"/>
              </a:solidFill>
              <a:latin typeface="Arial"/>
            </a:endParaRPr>
          </a:p>
        </p:txBody>
      </p:sp>
      <p:sp>
        <p:nvSpPr>
          <p:cNvPr id="18" name="TextBox 17">
            <a:extLst>
              <a:ext uri="{FF2B5EF4-FFF2-40B4-BE49-F238E27FC236}">
                <a16:creationId xmlns="" xmlns:a16="http://schemas.microsoft.com/office/drawing/2014/main" id="{0237EC04-4466-4659-8C33-ECBDA477B9F1}"/>
              </a:ext>
            </a:extLst>
          </p:cNvPr>
          <p:cNvSpPr txBox="1"/>
          <p:nvPr/>
        </p:nvSpPr>
        <p:spPr>
          <a:xfrm>
            <a:off x="1659397" y="6474768"/>
            <a:ext cx="1751291" cy="230832"/>
          </a:xfrm>
          <a:prstGeom prst="rect">
            <a:avLst/>
          </a:prstGeom>
          <a:noFill/>
          <a:ln>
            <a:noFill/>
          </a:ln>
        </p:spPr>
        <p:txBody>
          <a:bodyPr wrap="square" rtlCol="0">
            <a:spAutoFit/>
          </a:bodyPr>
          <a:lstStyle/>
          <a:p>
            <a:pPr algn="ctr" defTabSz="685800">
              <a:defRPr/>
            </a:pPr>
            <a:r>
              <a:rPr lang="en-US" sz="900" b="1" dirty="0">
                <a:solidFill>
                  <a:srgbClr val="FF3300"/>
                </a:solidFill>
                <a:latin typeface="Arial"/>
              </a:rPr>
              <a:t>BRING movement SOON</a:t>
            </a:r>
            <a:endParaRPr lang="en-US" sz="900" dirty="0">
              <a:solidFill>
                <a:srgbClr val="FF3300"/>
              </a:solidFill>
              <a:latin typeface="Arial"/>
            </a:endParaRPr>
          </a:p>
        </p:txBody>
      </p:sp>
      <p:sp>
        <p:nvSpPr>
          <p:cNvPr id="19" name="TextBox 18">
            <a:extLst>
              <a:ext uri="{FF2B5EF4-FFF2-40B4-BE49-F238E27FC236}">
                <a16:creationId xmlns="" xmlns:a16="http://schemas.microsoft.com/office/drawing/2014/main" id="{945D4EE6-5555-437A-8D66-EF066FE1CC1C}"/>
              </a:ext>
            </a:extLst>
          </p:cNvPr>
          <p:cNvSpPr txBox="1"/>
          <p:nvPr/>
        </p:nvSpPr>
        <p:spPr>
          <a:xfrm>
            <a:off x="8539496" y="5283838"/>
            <a:ext cx="1780154" cy="438582"/>
          </a:xfrm>
          <a:prstGeom prst="rect">
            <a:avLst/>
          </a:prstGeom>
          <a:noFill/>
        </p:spPr>
        <p:txBody>
          <a:bodyPr wrap="square" rtlCol="0">
            <a:spAutoFit/>
          </a:bodyPr>
          <a:lstStyle/>
          <a:p>
            <a:pPr defTabSz="685800">
              <a:defRPr/>
            </a:pPr>
            <a:r>
              <a:rPr lang="en-US" sz="900" b="1" dirty="0">
                <a:solidFill>
                  <a:srgbClr val="FF3300"/>
                </a:solidFill>
                <a:latin typeface="Arial"/>
              </a:rPr>
              <a:t>BRING SAFETY for Pts</a:t>
            </a:r>
          </a:p>
          <a:p>
            <a:pPr defTabSz="685800">
              <a:defRPr/>
            </a:pPr>
            <a:endParaRPr lang="en-US" sz="1350" dirty="0">
              <a:solidFill>
                <a:srgbClr val="000000"/>
              </a:solidFill>
              <a:latin typeface="Arial"/>
            </a:endParaRPr>
          </a:p>
        </p:txBody>
      </p:sp>
    </p:spTree>
    <p:extLst>
      <p:ext uri="{BB962C8B-B14F-4D97-AF65-F5344CB8AC3E}">
        <p14:creationId xmlns:p14="http://schemas.microsoft.com/office/powerpoint/2010/main" val="2191674295"/>
      </p:ext>
    </p:extLst>
  </p:cSld>
  <p:clrMapOvr>
    <a:masterClrMapping/>
  </p:clrMapOvr>
  <mc:AlternateContent xmlns:mc="http://schemas.openxmlformats.org/markup-compatibility/2006" xmlns:p14="http://schemas.microsoft.com/office/powerpoint/2010/main">
    <mc:Choice Requires="p14">
      <p:transition spd="slow" p14:dur="800" advClick="0" advTm="9000">
        <p:circle/>
      </p:transition>
    </mc:Choice>
    <mc:Fallback xmlns="">
      <p:transition spd="slow" advClick="0" advTm="9000">
        <p:circl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140126" y="2627397"/>
            <a:ext cx="7852088" cy="1097455"/>
          </a:xfrm>
          <a:ln>
            <a:solidFill>
              <a:srgbClr val="00B0F0"/>
            </a:solidFill>
          </a:ln>
        </p:spPr>
        <p:txBody>
          <a:bodyPr>
            <a:normAutofit/>
          </a:bodyPr>
          <a:lstStyle/>
          <a:p>
            <a:r>
              <a:rPr lang="en-US" altLang="en-US" sz="1800" noProof="1">
                <a:ea typeface="ＭＳ Ｐゴシック" charset="-128"/>
                <a:cs typeface="Times New Roman" panose="02020603050405020304" pitchFamily="18" charset="0"/>
              </a:rPr>
              <a:t>Vận động sớm sau mổ là thành phần chính của ERAS.  </a:t>
            </a:r>
            <a:endParaRPr lang="vi-VN" altLang="en-US" sz="1800" noProof="1">
              <a:ea typeface="ＭＳ Ｐゴシック" charset="-128"/>
              <a:cs typeface="Times New Roman" panose="02020603050405020304" pitchFamily="18" charset="0"/>
            </a:endParaRPr>
          </a:p>
          <a:p>
            <a:r>
              <a:rPr lang="en-US" altLang="en-US" sz="1800" noProof="1">
                <a:ea typeface="ＭＳ Ｐゴシック" charset="-128"/>
                <a:cs typeface="Times New Roman" panose="02020603050405020304" pitchFamily="18" charset="0"/>
              </a:rPr>
              <a:t>Sự ảnh hưởng sinh lý của việc nằm lâu: tăng kháng insulin, bệnh về cơ, giảm chức năng hô hấp, giảm oxy mô và tăng nguy cơ thuyên t</a:t>
            </a:r>
            <a:r>
              <a:rPr lang="vi-VN" altLang="en-US" sz="1800" noProof="1">
                <a:ea typeface="ＭＳ Ｐゴシック" charset="-128"/>
                <a:cs typeface="Times New Roman" panose="02020603050405020304" pitchFamily="18" charset="0"/>
              </a:rPr>
              <a:t>ắ</a:t>
            </a:r>
            <a:r>
              <a:rPr lang="en-US" altLang="en-US" sz="1800" noProof="1">
                <a:ea typeface="ＭＳ Ｐゴシック" charset="-128"/>
                <a:cs typeface="Times New Roman" panose="02020603050405020304" pitchFamily="18" charset="0"/>
              </a:rPr>
              <a:t>c mạch.</a:t>
            </a:r>
            <a:endParaRPr lang="vi-VN" altLang="en-US" sz="1800" noProof="1">
              <a:ea typeface="ＭＳ Ｐゴシック" charset="-128"/>
              <a:cs typeface="Times New Roman" panose="02020603050405020304" pitchFamily="18" charset="0"/>
            </a:endParaRPr>
          </a:p>
          <a:p>
            <a:pPr marL="0" indent="0">
              <a:buNone/>
            </a:pPr>
            <a:endParaRPr lang="vi-VN" altLang="en-US" sz="2400" noProof="1">
              <a:ea typeface="ＭＳ Ｐゴシック" charset="-128"/>
              <a:cs typeface="Times New Roman" panose="02020603050405020304" pitchFamily="18" charset="0"/>
            </a:endParaRPr>
          </a:p>
          <a:p>
            <a:endParaRPr lang="en-US" altLang="en-US" sz="2400" noProof="1">
              <a:ea typeface="ＭＳ Ｐゴシック" charset="-128"/>
              <a:cs typeface="Times New Roman" panose="02020603050405020304" pitchFamily="18" charset="0"/>
            </a:endParaRPr>
          </a:p>
        </p:txBody>
      </p:sp>
      <p:sp>
        <p:nvSpPr>
          <p:cNvPr id="3" name="Slide Number Placeholder 2"/>
          <p:cNvSpPr>
            <a:spLocks noGrp="1"/>
          </p:cNvSpPr>
          <p:nvPr>
            <p:ph type="sldNum" sz="quarter" idx="12"/>
          </p:nvPr>
        </p:nvSpPr>
        <p:spPr/>
        <p:txBody>
          <a:bodyPr/>
          <a:lstStyle/>
          <a:p>
            <a:pPr defTabSz="685800">
              <a:defRPr/>
            </a:pPr>
            <a:fld id="{D15F7CB8-38CD-457E-8223-F74903C32E4A}" type="slidenum">
              <a:rPr lang="en-US">
                <a:solidFill>
                  <a:prstClr val="black">
                    <a:tint val="75000"/>
                  </a:prstClr>
                </a:solidFill>
                <a:latin typeface="Calibri"/>
              </a:rPr>
              <a:pPr defTabSz="685800">
                <a:defRPr/>
              </a:pPr>
              <a:t>41</a:t>
            </a:fld>
            <a:endParaRPr lang="en-US" dirty="0">
              <a:solidFill>
                <a:prstClr val="black">
                  <a:tint val="75000"/>
                </a:prstClr>
              </a:solidFill>
              <a:latin typeface="Calibri"/>
            </a:endParaRPr>
          </a:p>
        </p:txBody>
      </p:sp>
      <p:sp>
        <p:nvSpPr>
          <p:cNvPr id="5" name="Title 1"/>
          <p:cNvSpPr txBox="1">
            <a:spLocks/>
          </p:cNvSpPr>
          <p:nvPr/>
        </p:nvSpPr>
        <p:spPr>
          <a:xfrm>
            <a:off x="2286000" y="1337047"/>
            <a:ext cx="7390058" cy="857250"/>
          </a:xfrm>
          <a:prstGeom prst="rect">
            <a:avLst/>
          </a:prstGeom>
        </p:spPr>
        <p:txBody>
          <a:bodyPr vert="horz" lIns="68580" tIns="34290" rIns="68580" bIns="3429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vi-VN" sz="3300" b="1" dirty="0">
                <a:solidFill>
                  <a:srgbClr val="0070C0"/>
                </a:solidFill>
                <a:latin typeface="Times New Roman" panose="02020603050405020304" pitchFamily="18" charset="0"/>
              </a:rPr>
              <a:t>Thuốc giãn cơ </a:t>
            </a:r>
            <a:r>
              <a:rPr lang="en-US" sz="3300" b="1" dirty="0">
                <a:solidFill>
                  <a:srgbClr val="0070C0"/>
                </a:solidFill>
                <a:latin typeface="Times New Roman" panose="02020603050405020304" pitchFamily="18" charset="0"/>
              </a:rPr>
              <a:t>&amp;</a:t>
            </a:r>
            <a:r>
              <a:rPr lang="vi-VN" sz="3300" b="1" dirty="0">
                <a:solidFill>
                  <a:srgbClr val="0070C0"/>
                </a:solidFill>
                <a:latin typeface="Times New Roman" panose="02020603050405020304" pitchFamily="18" charset="0"/>
              </a:rPr>
              <a:t> vận động sớm sau mổ</a:t>
            </a:r>
            <a:endParaRPr lang="en-US" sz="3300" b="1" dirty="0">
              <a:solidFill>
                <a:srgbClr val="0070C0"/>
              </a:solidFill>
              <a:latin typeface="Calibri Light"/>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8400" y="201233"/>
            <a:ext cx="7315200" cy="1097455"/>
          </a:xfrm>
          <a:prstGeom prst="rect">
            <a:avLst/>
          </a:prstGeom>
        </p:spPr>
      </p:pic>
      <p:sp>
        <p:nvSpPr>
          <p:cNvPr id="13" name="Content Placeholder 4"/>
          <p:cNvSpPr txBox="1">
            <a:spLocks/>
          </p:cNvSpPr>
          <p:nvPr/>
        </p:nvSpPr>
        <p:spPr>
          <a:xfrm>
            <a:off x="2105518" y="4480703"/>
            <a:ext cx="7886699" cy="1429974"/>
          </a:xfrm>
          <a:prstGeom prst="rect">
            <a:avLst/>
          </a:prstGeom>
          <a:solidFill>
            <a:schemeClr val="bg1"/>
          </a:solidFill>
          <a:ln>
            <a:solidFill>
              <a:srgbClr val="00B0F0"/>
            </a:solidFill>
          </a:ln>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57175" indent="-257175" defTabSz="685800">
              <a:lnSpc>
                <a:spcPct val="90000"/>
              </a:lnSpc>
              <a:spcBef>
                <a:spcPct val="0"/>
              </a:spcBef>
              <a:spcAft>
                <a:spcPts val="450"/>
              </a:spcAft>
              <a:buFont typeface="Wingdings" panose="05000000000000000000" pitchFamily="2" charset="2"/>
              <a:buChar char="v"/>
              <a:defRPr/>
            </a:pPr>
            <a:r>
              <a:rPr lang="vi-VN" altLang="en-US" sz="1800" noProof="1">
                <a:solidFill>
                  <a:prstClr val="black"/>
                </a:solidFill>
                <a:latin typeface="Calibri" panose="020F0502020204030204" pitchFamily="34" charset="0"/>
                <a:ea typeface="ＭＳ Ｐゴシック" charset="-128"/>
                <a:cs typeface="Calibri" panose="020F0502020204030204" pitchFamily="34" charset="0"/>
              </a:rPr>
              <a:t>Giãn cơ tồn dư sau mổ có thể làm giảm khả năng vận động của bệnh nhân </a:t>
            </a:r>
          </a:p>
          <a:p>
            <a:pPr marL="257175" indent="-257175" defTabSz="685800">
              <a:lnSpc>
                <a:spcPct val="90000"/>
              </a:lnSpc>
              <a:spcBef>
                <a:spcPct val="0"/>
              </a:spcBef>
              <a:spcAft>
                <a:spcPts val="450"/>
              </a:spcAft>
              <a:buFont typeface="Wingdings" panose="05000000000000000000" pitchFamily="2" charset="2"/>
              <a:buChar char="v"/>
              <a:defRPr/>
            </a:pPr>
            <a:r>
              <a:rPr lang="vi-VN" altLang="en-US" sz="1800" noProof="1">
                <a:solidFill>
                  <a:prstClr val="black"/>
                </a:solidFill>
                <a:latin typeface="Calibri" panose="020F0502020204030204" pitchFamily="34" charset="0"/>
                <a:ea typeface="ＭＳ Ｐゴシック" charset="-128"/>
                <a:cs typeface="Calibri" panose="020F0502020204030204" pitchFamily="34" charset="0"/>
              </a:rPr>
              <a:t>Monitoring giãn cơ:</a:t>
            </a:r>
            <a:r>
              <a:rPr lang="en-US" altLang="en-US" sz="1800" noProof="1">
                <a:solidFill>
                  <a:prstClr val="black"/>
                </a:solidFill>
                <a:latin typeface="Calibri" panose="020F0502020204030204" pitchFamily="34" charset="0"/>
                <a:ea typeface="ＭＳ Ｐゴシック" charset="-128"/>
                <a:cs typeface="Calibri" panose="020F0502020204030204" pitchFamily="34" charset="0"/>
              </a:rPr>
              <a:t> </a:t>
            </a:r>
            <a:r>
              <a:rPr lang="en-US" altLang="en-US" sz="1800" b="1" noProof="1">
                <a:solidFill>
                  <a:srgbClr val="FF0000"/>
                </a:solidFill>
                <a:latin typeface="Calibri" panose="020F0502020204030204" pitchFamily="34" charset="0"/>
                <a:ea typeface="ＭＳ Ｐゴシック" charset="-128"/>
                <a:cs typeface="Calibri" panose="020F0502020204030204" pitchFamily="34" charset="0"/>
              </a:rPr>
              <a:t>mức khuyến cáo mạnh</a:t>
            </a:r>
            <a:r>
              <a:rPr lang="vi-VN" altLang="en-US" sz="1800" b="1" noProof="1">
                <a:solidFill>
                  <a:srgbClr val="FF0000"/>
                </a:solidFill>
                <a:latin typeface="Calibri" panose="020F0502020204030204" pitchFamily="34" charset="0"/>
                <a:ea typeface="ＭＳ Ｐゴシック" charset="-128"/>
                <a:cs typeface="Calibri" panose="020F0502020204030204" pitchFamily="34" charset="0"/>
              </a:rPr>
              <a:t> </a:t>
            </a:r>
            <a:r>
              <a:rPr lang="vi-VN" altLang="en-US" sz="1800" noProof="1">
                <a:solidFill>
                  <a:prstClr val="black"/>
                </a:solidFill>
                <a:latin typeface="Calibri" panose="020F0502020204030204" pitchFamily="34" charset="0"/>
                <a:ea typeface="ＭＳ Ｐゴシック" charset="-128"/>
                <a:cs typeface="Calibri" panose="020F0502020204030204" pitchFamily="34" charset="0"/>
              </a:rPr>
              <a:t>(</a:t>
            </a:r>
            <a:r>
              <a:rPr lang="vi-VN" altLang="en-US" sz="1800" b="1" noProof="1">
                <a:solidFill>
                  <a:prstClr val="black"/>
                </a:solidFill>
                <a:latin typeface="Calibri" panose="020F0502020204030204" pitchFamily="34" charset="0"/>
                <a:ea typeface="ＭＳ Ｐゴシック" charset="-128"/>
                <a:cs typeface="Calibri" panose="020F0502020204030204" pitchFamily="34" charset="0"/>
              </a:rPr>
              <a:t>= </a:t>
            </a:r>
            <a:r>
              <a:rPr lang="vi-VN" sz="1800" dirty="0">
                <a:solidFill>
                  <a:prstClr val="black"/>
                </a:solidFill>
                <a:latin typeface="Calibri" panose="020F0502020204030204" pitchFamily="34" charset="0"/>
                <a:cs typeface="Calibri" panose="020F0502020204030204" pitchFamily="34" charset="0"/>
              </a:rPr>
              <a:t>AAGBI 2015)</a:t>
            </a:r>
            <a:endParaRPr lang="en-US" altLang="en-US" sz="1800" b="1" noProof="1">
              <a:solidFill>
                <a:prstClr val="black"/>
              </a:solidFill>
              <a:latin typeface="Calibri" panose="020F0502020204030204" pitchFamily="34" charset="0"/>
              <a:ea typeface="ＭＳ Ｐゴシック" charset="-128"/>
              <a:cs typeface="Calibri" panose="020F0502020204030204" pitchFamily="34" charset="0"/>
            </a:endParaRPr>
          </a:p>
          <a:p>
            <a:pPr marL="257175" indent="-257175" defTabSz="685800">
              <a:lnSpc>
                <a:spcPct val="90000"/>
              </a:lnSpc>
              <a:spcBef>
                <a:spcPct val="0"/>
              </a:spcBef>
              <a:spcAft>
                <a:spcPts val="450"/>
              </a:spcAft>
              <a:buFont typeface="Wingdings" panose="05000000000000000000" pitchFamily="2" charset="2"/>
              <a:buChar char="v"/>
              <a:defRPr/>
            </a:pPr>
            <a:r>
              <a:rPr lang="vi-VN" altLang="en-US" sz="1800" b="1" noProof="1">
                <a:solidFill>
                  <a:prstClr val="black"/>
                </a:solidFill>
                <a:latin typeface="Calibri" panose="020F0502020204030204" pitchFamily="34" charset="0"/>
                <a:ea typeface="ＭＳ Ｐゴシック" charset="-128"/>
                <a:cs typeface="Calibri" panose="020F0502020204030204" pitchFamily="34" charset="0"/>
              </a:rPr>
              <a:t>G</a:t>
            </a:r>
            <a:r>
              <a:rPr lang="en-US" altLang="en-US" sz="1800" b="1" noProof="1">
                <a:solidFill>
                  <a:prstClr val="black"/>
                </a:solidFill>
                <a:latin typeface="Calibri" panose="020F0502020204030204" pitchFamily="34" charset="0"/>
                <a:ea typeface="ＭＳ Ｐゴシック" charset="-128"/>
                <a:cs typeface="Calibri" panose="020F0502020204030204" pitchFamily="34" charset="0"/>
              </a:rPr>
              <a:t>iải giãn cơ sau </a:t>
            </a:r>
            <a:r>
              <a:rPr lang="vi-VN" altLang="en-US" sz="1800" b="1" noProof="1">
                <a:solidFill>
                  <a:prstClr val="black"/>
                </a:solidFill>
                <a:latin typeface="Calibri" panose="020F0502020204030204" pitchFamily="34" charset="0"/>
                <a:ea typeface="ＭＳ Ｐゴシック" charset="-128"/>
                <a:cs typeface="Calibri" panose="020F0502020204030204" pitchFamily="34" charset="0"/>
              </a:rPr>
              <a:t>mổ </a:t>
            </a:r>
            <a:r>
              <a:rPr lang="en-US" altLang="en-US" sz="1800" b="1" noProof="1">
                <a:solidFill>
                  <a:prstClr val="black"/>
                </a:solidFill>
                <a:latin typeface="Calibri" panose="020F0502020204030204" pitchFamily="34" charset="0"/>
                <a:ea typeface="ＭＳ Ｐゴシック" charset="-128"/>
                <a:cs typeface="Calibri" panose="020F0502020204030204" pitchFamily="34" charset="0"/>
              </a:rPr>
              <a:t>đạt mức TOF ≥ 0.9 nhằm tránh biến cố giãn cơ tồn dư</a:t>
            </a:r>
            <a:r>
              <a:rPr lang="vi-VN" altLang="en-US" sz="1800" b="1" noProof="1">
                <a:solidFill>
                  <a:prstClr val="black"/>
                </a:solidFill>
                <a:latin typeface="Calibri" panose="020F0502020204030204" pitchFamily="34" charset="0"/>
                <a:ea typeface="ＭＳ Ｐゴシック" charset="-128"/>
                <a:cs typeface="Calibri" panose="020F0502020204030204" pitchFamily="34" charset="0"/>
              </a:rPr>
              <a:t>: </a:t>
            </a:r>
            <a:endParaRPr lang="en-US" altLang="en-US" sz="1800" b="1" noProof="1">
              <a:solidFill>
                <a:prstClr val="black"/>
              </a:solidFill>
              <a:latin typeface="Calibri" panose="020F0502020204030204" pitchFamily="34" charset="0"/>
              <a:ea typeface="ＭＳ Ｐゴシック" charset="-128"/>
              <a:cs typeface="Calibri" panose="020F0502020204030204" pitchFamily="34" charset="0"/>
            </a:endParaRPr>
          </a:p>
          <a:p>
            <a:pPr marL="0" indent="225425" defTabSz="685800">
              <a:lnSpc>
                <a:spcPct val="90000"/>
              </a:lnSpc>
              <a:spcBef>
                <a:spcPct val="0"/>
              </a:spcBef>
              <a:spcAft>
                <a:spcPts val="450"/>
              </a:spcAft>
              <a:buNone/>
              <a:defRPr/>
            </a:pPr>
            <a:r>
              <a:rPr lang="en-US" altLang="en-US" sz="1800" b="1" noProof="1">
                <a:solidFill>
                  <a:srgbClr val="FF0000"/>
                </a:solidFill>
                <a:latin typeface="Calibri" panose="020F0502020204030204" pitchFamily="34" charset="0"/>
                <a:ea typeface="ＭＳ Ｐゴシック" charset="-128"/>
                <a:cs typeface="Calibri" panose="020F0502020204030204" pitchFamily="34" charset="0"/>
              </a:rPr>
              <a:t>mức khuyến cáo mạnh</a:t>
            </a:r>
            <a:endParaRPr lang="en-US" altLang="en-US" sz="1800" noProof="1">
              <a:solidFill>
                <a:srgbClr val="FF0000"/>
              </a:solidFill>
              <a:latin typeface="Calibri" panose="020F0502020204030204" pitchFamily="34" charset="0"/>
              <a:ea typeface="ＭＳ Ｐゴシック" charset="-128"/>
              <a:cs typeface="Calibri" panose="020F0502020204030204" pitchFamily="34" charset="0"/>
            </a:endParaRPr>
          </a:p>
          <a:p>
            <a:pPr marL="0" indent="0" defTabSz="685800">
              <a:lnSpc>
                <a:spcPct val="90000"/>
              </a:lnSpc>
              <a:spcBef>
                <a:spcPct val="0"/>
              </a:spcBef>
              <a:spcAft>
                <a:spcPts val="450"/>
              </a:spcAft>
              <a:buNone/>
              <a:defRPr/>
            </a:pPr>
            <a:endParaRPr lang="en-US" altLang="en-US" sz="1800" noProof="1">
              <a:solidFill>
                <a:prstClr val="black"/>
              </a:solidFill>
              <a:latin typeface="Calibri" panose="020F0502020204030204" pitchFamily="34" charset="0"/>
              <a:ea typeface="ＭＳ Ｐゴシック" charset="-128"/>
              <a:cs typeface="Calibri" panose="020F0502020204030204" pitchFamily="34" charset="0"/>
            </a:endParaRPr>
          </a:p>
        </p:txBody>
      </p:sp>
      <p:sp>
        <p:nvSpPr>
          <p:cNvPr id="9" name="Isosceles Triangle 8">
            <a:extLst>
              <a:ext uri="{FF2B5EF4-FFF2-40B4-BE49-F238E27FC236}">
                <a16:creationId xmlns="" xmlns:a16="http://schemas.microsoft.com/office/drawing/2014/main" id="{BCA0395D-D78F-4F8B-B3CC-2DEC3159E007}"/>
              </a:ext>
            </a:extLst>
          </p:cNvPr>
          <p:cNvSpPr/>
          <p:nvPr/>
        </p:nvSpPr>
        <p:spPr bwMode="gray">
          <a:xfrm flipV="1">
            <a:off x="2069218" y="3733801"/>
            <a:ext cx="7922999" cy="417871"/>
          </a:xfrm>
          <a:prstGeom prst="triangle">
            <a:avLst>
              <a:gd name="adj" fmla="val 50000"/>
            </a:avLst>
          </a:prstGeom>
          <a:solidFill>
            <a:schemeClr val="accent1">
              <a:lumMod val="20000"/>
              <a:lumOff val="80000"/>
            </a:schemeClr>
          </a:solidFill>
          <a:ln w="3175" algn="ctr">
            <a:noFill/>
            <a:round/>
            <a:headEnd/>
            <a:tailEnd/>
          </a:ln>
          <a:effectLst/>
        </p:spPr>
        <p:txBody>
          <a:bodyPr wrap="square" lIns="93286" tIns="46643" rIns="93286" bIns="46643" rtlCol="0" anchor="ctr">
            <a:noAutofit/>
          </a:bodyPr>
          <a:lstStyle/>
          <a:p>
            <a:pPr algn="ctr">
              <a:defRPr/>
            </a:pPr>
            <a:r>
              <a:rPr lang="en-US" sz="1600" dirty="0">
                <a:solidFill>
                  <a:srgbClr val="003865"/>
                </a:solidFill>
                <a:latin typeface="Arial" pitchFamily="34" charset="0"/>
                <a:cs typeface="Arial" pitchFamily="34" charset="0"/>
              </a:rPr>
              <a:t> </a:t>
            </a:r>
          </a:p>
        </p:txBody>
      </p:sp>
    </p:spTree>
    <p:extLst>
      <p:ext uri="{BB962C8B-B14F-4D97-AF65-F5344CB8AC3E}">
        <p14:creationId xmlns:p14="http://schemas.microsoft.com/office/powerpoint/2010/main" val="208699656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0" y="0"/>
            <a:ext cx="9144000" cy="6629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Rectangle 2"/>
          <p:cNvSpPr>
            <a:spLocks noChangeArrowheads="1"/>
          </p:cNvSpPr>
          <p:nvPr/>
        </p:nvSpPr>
        <p:spPr bwMode="auto">
          <a:xfrm>
            <a:off x="9221724" y="1898640"/>
            <a:ext cx="65" cy="207749"/>
          </a:xfrm>
          <a:prstGeom prst="rect">
            <a:avLst/>
          </a:prstGeom>
          <a:noFill/>
          <a:ln w="9525">
            <a:noFill/>
            <a:miter lim="800000"/>
            <a:headEnd/>
            <a:tailEnd/>
          </a:ln>
        </p:spPr>
        <p:txBody>
          <a:bodyPr wrap="none" lIns="0" tIns="0" rIns="0" bIns="0">
            <a:spAutoFit/>
          </a:bodyPr>
          <a:lstStyle/>
          <a:p>
            <a:pPr defTabSz="685800">
              <a:defRPr/>
            </a:pPr>
            <a:endParaRPr lang="nl-NL" sz="1350">
              <a:solidFill>
                <a:srgbClr val="000000"/>
              </a:solidFill>
              <a:latin typeface="Times New Roman" panose="02020603050405020304" pitchFamily="18" charset="0"/>
              <a:cs typeface="Times New Roman" panose="02020603050405020304" pitchFamily="18" charset="0"/>
            </a:endParaRPr>
          </a:p>
        </p:txBody>
      </p:sp>
      <p:sp>
        <p:nvSpPr>
          <p:cNvPr id="5" name="Rectangle 3"/>
          <p:cNvSpPr>
            <a:spLocks noChangeArrowheads="1"/>
          </p:cNvSpPr>
          <p:nvPr/>
        </p:nvSpPr>
        <p:spPr bwMode="gray">
          <a:xfrm>
            <a:off x="2678315" y="5875318"/>
            <a:ext cx="4676601" cy="230832"/>
          </a:xfrm>
          <a:prstGeom prst="rect">
            <a:avLst/>
          </a:prstGeom>
          <a:noFill/>
          <a:ln w="9525">
            <a:noFill/>
            <a:miter lim="800000"/>
            <a:headEnd/>
            <a:tailEnd/>
          </a:ln>
        </p:spPr>
        <p:txBody>
          <a:bodyPr wrap="none" lIns="68580" tIns="34290" rIns="68580" bIns="34290">
            <a:spAutoFit/>
          </a:bodyPr>
          <a:lstStyle/>
          <a:p>
            <a:pPr defTabSz="685800">
              <a:defRPr/>
            </a:pPr>
            <a:r>
              <a:rPr lang="en-US" sz="900" dirty="0">
                <a:solidFill>
                  <a:srgbClr val="000000"/>
                </a:solidFill>
                <a:latin typeface="Times New Roman" panose="02020603050405020304" pitchFamily="18" charset="0"/>
                <a:cs typeface="Times New Roman" panose="02020603050405020304" pitchFamily="18" charset="0"/>
              </a:rPr>
              <a:t>NMB=neuromuscular blockade; PTCs=posttetanic counts; TOF=train of four; NEO=neostigmine</a:t>
            </a:r>
            <a:r>
              <a:rPr lang="en-US" sz="1050" dirty="0">
                <a:solidFill>
                  <a:srgbClr val="000000"/>
                </a:solidFill>
                <a:latin typeface="Times New Roman" panose="02020603050405020304" pitchFamily="18" charset="0"/>
                <a:cs typeface="Times New Roman" panose="02020603050405020304" pitchFamily="18" charset="0"/>
              </a:rPr>
              <a:t>.</a:t>
            </a:r>
          </a:p>
        </p:txBody>
      </p:sp>
      <p:sp>
        <p:nvSpPr>
          <p:cNvPr id="6" name="Rectangle 4"/>
          <p:cNvSpPr>
            <a:spLocks noChangeArrowheads="1"/>
          </p:cNvSpPr>
          <p:nvPr/>
        </p:nvSpPr>
        <p:spPr bwMode="gray">
          <a:xfrm>
            <a:off x="6510542" y="2225933"/>
            <a:ext cx="3003947" cy="457200"/>
          </a:xfrm>
          <a:prstGeom prst="rect">
            <a:avLst/>
          </a:prstGeom>
          <a:noFill/>
          <a:ln w="9525">
            <a:noFill/>
            <a:miter lim="800000"/>
            <a:headEnd/>
            <a:tailEnd/>
          </a:ln>
        </p:spPr>
        <p:txBody>
          <a:bodyPr lIns="0" tIns="0" rIns="0" bIns="0" anchor="ctr"/>
          <a:lstStyle/>
          <a:p>
            <a:pPr algn="ctr" defTabSz="685800">
              <a:lnSpc>
                <a:spcPct val="90000"/>
              </a:lnSpc>
              <a:defRPr/>
            </a:pPr>
            <a:r>
              <a:rPr lang="en-US" sz="1200" b="1" dirty="0" err="1">
                <a:solidFill>
                  <a:srgbClr val="000000"/>
                </a:solidFill>
                <a:latin typeface="Times New Roman" panose="02020603050405020304" pitchFamily="18" charset="0"/>
                <a:cs typeface="Times New Roman" panose="02020603050405020304" pitchFamily="18" charset="0"/>
              </a:rPr>
              <a:t>Hóa</a:t>
            </a:r>
            <a:r>
              <a:rPr lang="en-US" sz="1200" b="1" dirty="0">
                <a:solidFill>
                  <a:srgbClr val="000000"/>
                </a:solidFill>
                <a:latin typeface="Times New Roman" panose="02020603050405020304" pitchFamily="18" charset="0"/>
                <a:cs typeface="Times New Roman" panose="02020603050405020304" pitchFamily="18" charset="0"/>
              </a:rPr>
              <a:t> </a:t>
            </a:r>
            <a:r>
              <a:rPr lang="en-US" sz="1200" b="1" dirty="0" err="1">
                <a:solidFill>
                  <a:srgbClr val="000000"/>
                </a:solidFill>
                <a:latin typeface="Times New Roman" panose="02020603050405020304" pitchFamily="18" charset="0"/>
                <a:cs typeface="Times New Roman" panose="02020603050405020304" pitchFamily="18" charset="0"/>
              </a:rPr>
              <a:t>giải</a:t>
            </a:r>
            <a:r>
              <a:rPr lang="en-US" sz="1200" b="1" dirty="0">
                <a:solidFill>
                  <a:srgbClr val="000000"/>
                </a:solidFill>
                <a:latin typeface="Times New Roman" panose="02020603050405020304" pitchFamily="18" charset="0"/>
                <a:cs typeface="Times New Roman" panose="02020603050405020304" pitchFamily="18" charset="0"/>
              </a:rPr>
              <a:t> </a:t>
            </a:r>
            <a:r>
              <a:rPr lang="en-US" sz="1200" b="1" dirty="0" err="1">
                <a:solidFill>
                  <a:srgbClr val="000000"/>
                </a:solidFill>
                <a:latin typeface="Times New Roman" panose="02020603050405020304" pitchFamily="18" charset="0"/>
                <a:cs typeface="Times New Roman" panose="02020603050405020304" pitchFamily="18" charset="0"/>
              </a:rPr>
              <a:t>giãn</a:t>
            </a:r>
            <a:r>
              <a:rPr lang="en-US" sz="1200" b="1" dirty="0">
                <a:solidFill>
                  <a:srgbClr val="000000"/>
                </a:solidFill>
                <a:latin typeface="Times New Roman" panose="02020603050405020304" pitchFamily="18" charset="0"/>
                <a:cs typeface="Times New Roman" panose="02020603050405020304" pitchFamily="18" charset="0"/>
              </a:rPr>
              <a:t> </a:t>
            </a:r>
            <a:r>
              <a:rPr lang="en-US" sz="1200" b="1" dirty="0" err="1">
                <a:solidFill>
                  <a:srgbClr val="000000"/>
                </a:solidFill>
                <a:latin typeface="Times New Roman" panose="02020603050405020304" pitchFamily="18" charset="0"/>
                <a:cs typeface="Times New Roman" panose="02020603050405020304" pitchFamily="18" charset="0"/>
              </a:rPr>
              <a:t>cơ</a:t>
            </a:r>
            <a:r>
              <a:rPr lang="en-US" sz="1200" b="1" dirty="0">
                <a:solidFill>
                  <a:srgbClr val="000000"/>
                </a:solidFill>
                <a:latin typeface="Times New Roman" panose="02020603050405020304" pitchFamily="18" charset="0"/>
                <a:cs typeface="Times New Roman" panose="02020603050405020304" pitchFamily="18" charset="0"/>
              </a:rPr>
              <a:t> </a:t>
            </a:r>
            <a:r>
              <a:rPr lang="en-US" sz="1200" b="1" dirty="0" err="1">
                <a:solidFill>
                  <a:srgbClr val="000000"/>
                </a:solidFill>
                <a:latin typeface="Times New Roman" panose="02020603050405020304" pitchFamily="18" charset="0"/>
                <a:cs typeface="Times New Roman" panose="02020603050405020304" pitchFamily="18" charset="0"/>
              </a:rPr>
              <a:t>khi</a:t>
            </a:r>
            <a:r>
              <a:rPr lang="en-US" sz="1200" b="1" dirty="0">
                <a:solidFill>
                  <a:srgbClr val="000000"/>
                </a:solidFill>
                <a:latin typeface="Times New Roman" panose="02020603050405020304" pitchFamily="18" charset="0"/>
                <a:cs typeface="Times New Roman" panose="02020603050405020304" pitchFamily="18" charset="0"/>
              </a:rPr>
              <a:t> PTC=1-2 </a:t>
            </a:r>
            <a:r>
              <a:rPr lang="en-US" sz="1200" b="1" dirty="0" err="1">
                <a:solidFill>
                  <a:srgbClr val="000000"/>
                </a:solidFill>
                <a:latin typeface="Times New Roman" panose="02020603050405020304" pitchFamily="18" charset="0"/>
                <a:cs typeface="Times New Roman" panose="02020603050405020304" pitchFamily="18" charset="0"/>
              </a:rPr>
              <a:t>với</a:t>
            </a:r>
            <a:r>
              <a:rPr lang="en-US" sz="1200" b="1" dirty="0">
                <a:solidFill>
                  <a:srgbClr val="000000"/>
                </a:solidFill>
                <a:latin typeface="Times New Roman" panose="02020603050405020304" pitchFamily="18" charset="0"/>
                <a:cs typeface="Times New Roman" panose="02020603050405020304" pitchFamily="18" charset="0"/>
              </a:rPr>
              <a:t> rocuronium</a:t>
            </a:r>
            <a:r>
              <a:rPr lang="en-US" sz="1200" b="1" baseline="30000" dirty="0">
                <a:solidFill>
                  <a:srgbClr val="000000"/>
                </a:solidFill>
                <a:latin typeface="Times New Roman" panose="02020603050405020304" pitchFamily="18" charset="0"/>
                <a:cs typeface="Times New Roman" panose="02020603050405020304" pitchFamily="18" charset="0"/>
              </a:rPr>
              <a:t>2</a:t>
            </a:r>
            <a:r>
              <a:rPr lang="en-US" sz="1200" b="1" dirty="0">
                <a:solidFill>
                  <a:srgbClr val="000000"/>
                </a:solidFill>
                <a:latin typeface="Times New Roman" panose="02020603050405020304" pitchFamily="18" charset="0"/>
                <a:cs typeface="Times New Roman" panose="02020603050405020304" pitchFamily="18" charset="0"/>
              </a:rPr>
              <a:t> 0.6 mg/kg</a:t>
            </a:r>
            <a:endParaRPr lang="en-US" sz="1200" baseline="30000" dirty="0">
              <a:solidFill>
                <a:srgbClr val="000000"/>
              </a:solidFill>
              <a:latin typeface="Times New Roman" panose="02020603050405020304" pitchFamily="18" charset="0"/>
              <a:cs typeface="Times New Roman" panose="02020603050405020304" pitchFamily="18" charset="0"/>
            </a:endParaRPr>
          </a:p>
        </p:txBody>
      </p:sp>
      <p:sp>
        <p:nvSpPr>
          <p:cNvPr id="7" name="Rectangle 5"/>
          <p:cNvSpPr>
            <a:spLocks noChangeArrowheads="1"/>
          </p:cNvSpPr>
          <p:nvPr/>
        </p:nvSpPr>
        <p:spPr bwMode="gray">
          <a:xfrm>
            <a:off x="2678312" y="6154902"/>
            <a:ext cx="6858000" cy="207749"/>
          </a:xfrm>
          <a:prstGeom prst="rect">
            <a:avLst/>
          </a:prstGeom>
          <a:noFill/>
          <a:ln w="9525">
            <a:noFill/>
            <a:miter lim="800000"/>
            <a:headEnd/>
            <a:tailEnd/>
          </a:ln>
        </p:spPr>
        <p:txBody>
          <a:bodyPr wrap="square" lIns="68580" tIns="34290" rIns="68580" bIns="34290">
            <a:spAutoFit/>
          </a:bodyPr>
          <a:lstStyle/>
          <a:p>
            <a:pPr defTabSz="685800">
              <a:defRPr/>
            </a:pPr>
            <a:r>
              <a:rPr lang="en-US" sz="900" b="1" dirty="0">
                <a:solidFill>
                  <a:srgbClr val="000000"/>
                </a:solidFill>
                <a:latin typeface="Times New Roman" panose="02020603050405020304" pitchFamily="18" charset="0"/>
                <a:cs typeface="Times New Roman" panose="02020603050405020304" pitchFamily="18" charset="0"/>
              </a:rPr>
              <a:t>1</a:t>
            </a:r>
            <a:r>
              <a:rPr lang="en-US" sz="900" dirty="0">
                <a:solidFill>
                  <a:srgbClr val="000000"/>
                </a:solidFill>
                <a:latin typeface="Times New Roman" panose="02020603050405020304" pitchFamily="18" charset="0"/>
                <a:cs typeface="Times New Roman" panose="02020603050405020304" pitchFamily="18" charset="0"/>
              </a:rPr>
              <a:t>. </a:t>
            </a:r>
            <a:r>
              <a:rPr lang="en-US" sz="750" dirty="0">
                <a:solidFill>
                  <a:srgbClr val="FF0000"/>
                </a:solidFill>
                <a:latin typeface="Times New Roman" panose="02020603050405020304" pitchFamily="18" charset="0"/>
                <a:hlinkClick r:id="rId4" action="ppaction://hlinkfile"/>
              </a:rPr>
              <a:t>Adapted from Blobner M et al. </a:t>
            </a:r>
            <a:r>
              <a:rPr lang="en-US" sz="750" i="1" dirty="0">
                <a:solidFill>
                  <a:srgbClr val="FF0000"/>
                </a:solidFill>
                <a:latin typeface="Times New Roman" panose="02020603050405020304" pitchFamily="18" charset="0"/>
                <a:hlinkClick r:id="rId4" action="ppaction://hlinkfile"/>
              </a:rPr>
              <a:t>Eur J Anaesthesiol. </a:t>
            </a:r>
            <a:r>
              <a:rPr lang="en-US" sz="750" dirty="0">
                <a:solidFill>
                  <a:srgbClr val="FF0000"/>
                </a:solidFill>
                <a:latin typeface="Times New Roman" panose="02020603050405020304" pitchFamily="18" charset="0"/>
                <a:hlinkClick r:id="rId4" action="ppaction://hlinkfile"/>
              </a:rPr>
              <a:t>2010</a:t>
            </a:r>
            <a:r>
              <a:rPr lang="en-US" sz="750" dirty="0">
                <a:solidFill>
                  <a:srgbClr val="FF0000"/>
                </a:solidFill>
                <a:latin typeface="Times New Roman" panose="02020603050405020304" pitchFamily="18" charset="0"/>
              </a:rPr>
              <a:t>;</a:t>
            </a:r>
            <a:r>
              <a:rPr lang="en-US" sz="750" dirty="0">
                <a:solidFill>
                  <a:prstClr val="black"/>
                </a:solidFill>
                <a:latin typeface="Times New Roman" panose="02020603050405020304" pitchFamily="18" charset="0"/>
              </a:rPr>
              <a:t>27:874–881</a:t>
            </a:r>
            <a:r>
              <a:rPr lang="en-US" sz="750" dirty="0">
                <a:solidFill>
                  <a:srgbClr val="000000"/>
                </a:solidFill>
                <a:latin typeface="Times New Roman" panose="02020603050405020304" pitchFamily="18" charset="0"/>
              </a:rPr>
              <a:t>. </a:t>
            </a:r>
            <a:r>
              <a:rPr lang="en-US" sz="750" dirty="0">
                <a:solidFill>
                  <a:srgbClr val="000000"/>
                </a:solidFill>
                <a:latin typeface="Times New Roman" panose="02020603050405020304" pitchFamily="18" charset="0"/>
                <a:cs typeface="Times New Roman" panose="02020603050405020304" pitchFamily="18" charset="0"/>
              </a:rPr>
              <a:t>2.</a:t>
            </a:r>
            <a:r>
              <a:rPr lang="en-US" sz="750" dirty="0">
                <a:solidFill>
                  <a:srgbClr val="000000"/>
                </a:solidFill>
                <a:latin typeface="Times New Roman" panose="02020603050405020304" pitchFamily="18" charset="0"/>
              </a:rPr>
              <a:t> Adapted from </a:t>
            </a:r>
            <a:r>
              <a:rPr lang="en-US" sz="750" dirty="0">
                <a:solidFill>
                  <a:srgbClr val="000000"/>
                </a:solidFill>
                <a:latin typeface="Times New Roman" panose="02020603050405020304" pitchFamily="18" charset="0"/>
                <a:hlinkClick r:id="rId5" action="ppaction://hlinkfile"/>
              </a:rPr>
              <a:t>Jones RK et al.</a:t>
            </a:r>
            <a:r>
              <a:rPr lang="en-US" sz="750" dirty="0">
                <a:solidFill>
                  <a:srgbClr val="000000"/>
                </a:solidFill>
                <a:latin typeface="Times New Roman" panose="02020603050405020304" pitchFamily="18" charset="0"/>
              </a:rPr>
              <a:t> </a:t>
            </a:r>
            <a:r>
              <a:rPr lang="en-US" sz="750" i="1" dirty="0">
                <a:solidFill>
                  <a:srgbClr val="000000"/>
                </a:solidFill>
                <a:latin typeface="Times New Roman" panose="02020603050405020304" pitchFamily="18" charset="0"/>
              </a:rPr>
              <a:t>Anesthesiology</a:t>
            </a:r>
            <a:r>
              <a:rPr lang="en-US" sz="750" dirty="0">
                <a:solidFill>
                  <a:srgbClr val="000000"/>
                </a:solidFill>
                <a:latin typeface="Times New Roman" panose="02020603050405020304" pitchFamily="18" charset="0"/>
              </a:rPr>
              <a:t>. 2008;109:816</a:t>
            </a:r>
            <a:r>
              <a:rPr lang="en-US" sz="750" dirty="0">
                <a:solidFill>
                  <a:srgbClr val="000000"/>
                </a:solidFill>
                <a:latin typeface="Times New Roman" panose="02020603050405020304" pitchFamily="18" charset="0"/>
                <a:cs typeface="Times New Roman" panose="02020603050405020304" pitchFamily="18" charset="0"/>
              </a:rPr>
              <a:t>–</a:t>
            </a:r>
            <a:r>
              <a:rPr lang="en-US" sz="750" dirty="0">
                <a:solidFill>
                  <a:srgbClr val="000000"/>
                </a:solidFill>
                <a:latin typeface="Times New Roman" panose="02020603050405020304" pitchFamily="18" charset="0"/>
              </a:rPr>
              <a:t>824.</a:t>
            </a:r>
            <a:endParaRPr lang="en-US" sz="750" dirty="0">
              <a:solidFill>
                <a:srgbClr val="000000"/>
              </a:solidFill>
              <a:latin typeface="Times New Roman" panose="02020603050405020304" pitchFamily="18" charset="0"/>
              <a:cs typeface="Times New Roman" panose="02020603050405020304" pitchFamily="18" charset="0"/>
            </a:endParaRPr>
          </a:p>
        </p:txBody>
      </p:sp>
      <p:sp>
        <p:nvSpPr>
          <p:cNvPr id="8" name="Rectangle 67"/>
          <p:cNvSpPr>
            <a:spLocks noChangeArrowheads="1"/>
          </p:cNvSpPr>
          <p:nvPr/>
        </p:nvSpPr>
        <p:spPr bwMode="gray">
          <a:xfrm>
            <a:off x="3003259" y="2228231"/>
            <a:ext cx="3003947" cy="457200"/>
          </a:xfrm>
          <a:prstGeom prst="rect">
            <a:avLst/>
          </a:prstGeom>
          <a:noFill/>
          <a:ln w="9525">
            <a:noFill/>
            <a:miter lim="800000"/>
            <a:headEnd/>
            <a:tailEnd/>
          </a:ln>
        </p:spPr>
        <p:txBody>
          <a:bodyPr lIns="0" tIns="0" rIns="0" bIns="0" anchor="ctr"/>
          <a:lstStyle/>
          <a:p>
            <a:pPr algn="ctr" defTabSz="685800">
              <a:lnSpc>
                <a:spcPct val="90000"/>
              </a:lnSpc>
              <a:defRPr/>
            </a:pPr>
            <a:r>
              <a:rPr lang="en-US" sz="1200" b="1">
                <a:solidFill>
                  <a:srgbClr val="000000"/>
                </a:solidFill>
                <a:latin typeface="Times New Roman" panose="02020603050405020304" pitchFamily="18" charset="0"/>
                <a:cs typeface="Times New Roman" panose="02020603050405020304" pitchFamily="18" charset="0"/>
              </a:rPr>
              <a:t>Hóa giải giãn cơ khi xuất hiện T2 với rocuronium</a:t>
            </a:r>
            <a:r>
              <a:rPr lang="en-US" sz="1200" b="1" baseline="30000">
                <a:solidFill>
                  <a:srgbClr val="000000"/>
                </a:solidFill>
                <a:latin typeface="Times New Roman" panose="02020603050405020304" pitchFamily="18" charset="0"/>
                <a:cs typeface="Times New Roman" panose="02020603050405020304" pitchFamily="18" charset="0"/>
              </a:rPr>
              <a:t>1</a:t>
            </a:r>
            <a:r>
              <a:rPr lang="en-US" sz="1200" b="1">
                <a:solidFill>
                  <a:srgbClr val="000000"/>
                </a:solidFill>
                <a:latin typeface="Times New Roman" panose="02020603050405020304" pitchFamily="18" charset="0"/>
                <a:cs typeface="Times New Roman" panose="02020603050405020304" pitchFamily="18" charset="0"/>
              </a:rPr>
              <a:t> </a:t>
            </a:r>
            <a:r>
              <a:rPr lang="en-US" sz="1200" b="1" dirty="0">
                <a:solidFill>
                  <a:srgbClr val="000000"/>
                </a:solidFill>
                <a:latin typeface="Times New Roman" panose="02020603050405020304" pitchFamily="18" charset="0"/>
                <a:cs typeface="Times New Roman" panose="02020603050405020304" pitchFamily="18" charset="0"/>
              </a:rPr>
              <a:t>0.6 mg/kg</a:t>
            </a:r>
            <a:endParaRPr lang="en-US" sz="1200" baseline="30000" dirty="0">
              <a:solidFill>
                <a:srgbClr val="000000"/>
              </a:solidFill>
              <a:latin typeface="Times New Roman" panose="02020603050405020304" pitchFamily="18" charset="0"/>
              <a:cs typeface="Times New Roman" panose="02020603050405020304" pitchFamily="18" charset="0"/>
            </a:endParaRPr>
          </a:p>
        </p:txBody>
      </p:sp>
      <p:sp>
        <p:nvSpPr>
          <p:cNvPr id="9" name="Rectangle 146"/>
          <p:cNvSpPr>
            <a:spLocks noChangeArrowheads="1"/>
          </p:cNvSpPr>
          <p:nvPr/>
        </p:nvSpPr>
        <p:spPr bwMode="auto">
          <a:xfrm>
            <a:off x="2863458" y="2104171"/>
            <a:ext cx="6487715" cy="3308747"/>
          </a:xfrm>
          <a:prstGeom prst="rect">
            <a:avLst/>
          </a:prstGeom>
          <a:noFill/>
          <a:ln w="28575" algn="ctr">
            <a:noFill/>
            <a:miter lim="800000"/>
            <a:headEnd/>
            <a:tailEnd/>
          </a:ln>
        </p:spPr>
        <p:txBody>
          <a:bodyPr wrap="none" anchor="ctr"/>
          <a:lstStyle/>
          <a:p>
            <a:pPr defTabSz="685800">
              <a:defRPr/>
            </a:pPr>
            <a:endParaRPr lang="nl-NL" sz="1350">
              <a:solidFill>
                <a:srgbClr val="000000"/>
              </a:solidFill>
              <a:latin typeface="Times New Roman" panose="02020603050405020304" pitchFamily="18" charset="0"/>
              <a:cs typeface="Times New Roman" panose="02020603050405020304" pitchFamily="18" charset="0"/>
            </a:endParaRPr>
          </a:p>
        </p:txBody>
      </p:sp>
      <p:grpSp>
        <p:nvGrpSpPr>
          <p:cNvPr id="10" name="Group 15"/>
          <p:cNvGrpSpPr/>
          <p:nvPr/>
        </p:nvGrpSpPr>
        <p:grpSpPr>
          <a:xfrm>
            <a:off x="6188041" y="2474235"/>
            <a:ext cx="3448423" cy="2162739"/>
            <a:chOff x="408815" y="2333971"/>
            <a:chExt cx="4597897" cy="3139181"/>
          </a:xfrm>
        </p:grpSpPr>
        <p:pic>
          <p:nvPicPr>
            <p:cNvPr id="11" name="Picture 10" descr="Picture1.png"/>
            <p:cNvPicPr>
              <a:picLocks noChangeAspect="1"/>
            </p:cNvPicPr>
            <p:nvPr/>
          </p:nvPicPr>
          <p:blipFill>
            <a:blip r:embed="rId6" cstate="email"/>
            <a:stretch>
              <a:fillRect/>
            </a:stretch>
          </p:blipFill>
          <p:spPr>
            <a:xfrm>
              <a:off x="441702" y="2333971"/>
              <a:ext cx="4565010" cy="3139181"/>
            </a:xfrm>
            <a:prstGeom prst="rect">
              <a:avLst/>
            </a:prstGeom>
          </p:spPr>
        </p:pic>
        <p:sp useBgFill="1">
          <p:nvSpPr>
            <p:cNvPr id="12" name="TextBox 11"/>
            <p:cNvSpPr txBox="1"/>
            <p:nvPr/>
          </p:nvSpPr>
          <p:spPr>
            <a:xfrm>
              <a:off x="408815" y="2340922"/>
              <a:ext cx="446276" cy="2855176"/>
            </a:xfrm>
            <a:prstGeom prst="rect">
              <a:avLst/>
            </a:prstGeom>
          </p:spPr>
          <p:txBody>
            <a:bodyPr vert="vert270" wrap="square" rtlCol="0">
              <a:spAutoFit/>
            </a:bodyPr>
            <a:lstStyle/>
            <a:p>
              <a:pPr algn="ctr" defTabSz="685800">
                <a:defRPr/>
              </a:pPr>
              <a:r>
                <a:rPr lang="en-US" sz="975" b="1" dirty="0">
                  <a:solidFill>
                    <a:srgbClr val="292523"/>
                  </a:solidFill>
                  <a:latin typeface="Times New Roman" panose="02020603050405020304" pitchFamily="18" charset="0"/>
                  <a:cs typeface="Times New Roman" panose="02020603050405020304" pitchFamily="18" charset="0"/>
                </a:rPr>
                <a:t>Patients Returning to TOF 0.9, %</a:t>
              </a:r>
            </a:p>
          </p:txBody>
        </p:sp>
      </p:grpSp>
      <p:grpSp>
        <p:nvGrpSpPr>
          <p:cNvPr id="15" name="Group 18"/>
          <p:cNvGrpSpPr/>
          <p:nvPr/>
        </p:nvGrpSpPr>
        <p:grpSpPr>
          <a:xfrm>
            <a:off x="2514599" y="2220972"/>
            <a:ext cx="3727270" cy="2596808"/>
            <a:chOff x="4256634" y="1798831"/>
            <a:chExt cx="4483073" cy="3691421"/>
          </a:xfrm>
        </p:grpSpPr>
        <p:pic>
          <p:nvPicPr>
            <p:cNvPr id="16" name="Picture 15" descr="Picture2.png"/>
            <p:cNvPicPr>
              <a:picLocks noChangeAspect="1"/>
            </p:cNvPicPr>
            <p:nvPr/>
          </p:nvPicPr>
          <p:blipFill>
            <a:blip r:embed="rId7" cstate="email"/>
            <a:srcRect r="13166"/>
            <a:stretch>
              <a:fillRect/>
            </a:stretch>
          </p:blipFill>
          <p:spPr>
            <a:xfrm>
              <a:off x="4346552" y="1798831"/>
              <a:ext cx="4393155" cy="3691421"/>
            </a:xfrm>
            <a:prstGeom prst="rect">
              <a:avLst/>
            </a:prstGeom>
          </p:spPr>
        </p:pic>
        <p:sp>
          <p:nvSpPr>
            <p:cNvPr id="17" name="TextBox 16"/>
            <p:cNvSpPr txBox="1"/>
            <p:nvPr/>
          </p:nvSpPr>
          <p:spPr>
            <a:xfrm>
              <a:off x="4256634" y="2053972"/>
              <a:ext cx="402578" cy="3314617"/>
            </a:xfrm>
            <a:prstGeom prst="rect">
              <a:avLst/>
            </a:prstGeom>
            <a:solidFill>
              <a:srgbClr val="DFEFF1"/>
            </a:solidFill>
          </p:spPr>
          <p:txBody>
            <a:bodyPr vert="vert270" wrap="square" rtlCol="0">
              <a:spAutoFit/>
            </a:bodyPr>
            <a:lstStyle/>
            <a:p>
              <a:pPr algn="ctr" defTabSz="685800">
                <a:defRPr/>
              </a:pPr>
              <a:r>
                <a:rPr lang="en-US" sz="975" b="1" dirty="0" err="1">
                  <a:solidFill>
                    <a:srgbClr val="292523"/>
                  </a:solidFill>
                  <a:latin typeface="Times New Roman" panose="02020603050405020304" pitchFamily="18" charset="0"/>
                  <a:cs typeface="Times New Roman" panose="02020603050405020304" pitchFamily="18" charset="0"/>
                </a:rPr>
                <a:t>Tỷ</a:t>
              </a:r>
              <a:r>
                <a:rPr lang="en-US" sz="975" b="1" dirty="0">
                  <a:solidFill>
                    <a:srgbClr val="292523"/>
                  </a:solidFill>
                  <a:latin typeface="Times New Roman" panose="02020603050405020304" pitchFamily="18" charset="0"/>
                  <a:cs typeface="Times New Roman" panose="02020603050405020304" pitchFamily="18" charset="0"/>
                </a:rPr>
                <a:t> </a:t>
              </a:r>
              <a:r>
                <a:rPr lang="en-US" sz="975" b="1" dirty="0" err="1">
                  <a:solidFill>
                    <a:srgbClr val="292523"/>
                  </a:solidFill>
                  <a:latin typeface="Times New Roman" panose="02020603050405020304" pitchFamily="18" charset="0"/>
                  <a:cs typeface="Times New Roman" panose="02020603050405020304" pitchFamily="18" charset="0"/>
                </a:rPr>
                <a:t>lệ</a:t>
              </a:r>
              <a:r>
                <a:rPr lang="en-US" sz="975" b="1" dirty="0">
                  <a:solidFill>
                    <a:srgbClr val="292523"/>
                  </a:solidFill>
                  <a:latin typeface="Times New Roman" panose="02020603050405020304" pitchFamily="18" charset="0"/>
                  <a:cs typeface="Times New Roman" panose="02020603050405020304" pitchFamily="18" charset="0"/>
                </a:rPr>
                <a:t> </a:t>
              </a:r>
              <a:r>
                <a:rPr lang="en-US" sz="975" b="1" dirty="0" err="1">
                  <a:solidFill>
                    <a:srgbClr val="292523"/>
                  </a:solidFill>
                  <a:latin typeface="Times New Roman" panose="02020603050405020304" pitchFamily="18" charset="0"/>
                  <a:cs typeface="Times New Roman" panose="02020603050405020304" pitchFamily="18" charset="0"/>
                </a:rPr>
                <a:t>phục</a:t>
              </a:r>
              <a:r>
                <a:rPr lang="en-US" sz="975" b="1" dirty="0">
                  <a:solidFill>
                    <a:srgbClr val="292523"/>
                  </a:solidFill>
                  <a:latin typeface="Times New Roman" panose="02020603050405020304" pitchFamily="18" charset="0"/>
                  <a:cs typeface="Times New Roman" panose="02020603050405020304" pitchFamily="18" charset="0"/>
                </a:rPr>
                <a:t> </a:t>
              </a:r>
              <a:r>
                <a:rPr lang="en-US" sz="975" b="1" dirty="0" err="1">
                  <a:solidFill>
                    <a:srgbClr val="292523"/>
                  </a:solidFill>
                  <a:latin typeface="Times New Roman" panose="02020603050405020304" pitchFamily="18" charset="0"/>
                  <a:cs typeface="Times New Roman" panose="02020603050405020304" pitchFamily="18" charset="0"/>
                </a:rPr>
                <a:t>hồi</a:t>
              </a:r>
              <a:r>
                <a:rPr lang="en-US" sz="975" b="1" dirty="0">
                  <a:solidFill>
                    <a:srgbClr val="292523"/>
                  </a:solidFill>
                  <a:latin typeface="Times New Roman" panose="02020603050405020304" pitchFamily="18" charset="0"/>
                  <a:cs typeface="Times New Roman" panose="02020603050405020304" pitchFamily="18" charset="0"/>
                </a:rPr>
                <a:t> </a:t>
              </a:r>
              <a:r>
                <a:rPr lang="en-US" sz="975" b="1" dirty="0" err="1">
                  <a:solidFill>
                    <a:srgbClr val="292523"/>
                  </a:solidFill>
                  <a:latin typeface="Times New Roman" panose="02020603050405020304" pitchFamily="18" charset="0"/>
                  <a:cs typeface="Times New Roman" panose="02020603050405020304" pitchFamily="18" charset="0"/>
                </a:rPr>
                <a:t>tới</a:t>
              </a:r>
              <a:r>
                <a:rPr lang="en-US" sz="975" b="1" dirty="0">
                  <a:solidFill>
                    <a:srgbClr val="292523"/>
                  </a:solidFill>
                  <a:latin typeface="Times New Roman" panose="02020603050405020304" pitchFamily="18" charset="0"/>
                  <a:cs typeface="Times New Roman" panose="02020603050405020304" pitchFamily="18" charset="0"/>
                </a:rPr>
                <a:t> TOF 0.9, %</a:t>
              </a:r>
            </a:p>
          </p:txBody>
        </p:sp>
      </p:grpSp>
      <p:sp>
        <p:nvSpPr>
          <p:cNvPr id="20" name="Rectangle 3"/>
          <p:cNvSpPr>
            <a:spLocks noChangeArrowheads="1"/>
          </p:cNvSpPr>
          <p:nvPr/>
        </p:nvSpPr>
        <p:spPr bwMode="gray">
          <a:xfrm>
            <a:off x="6646761" y="4995010"/>
            <a:ext cx="3261149" cy="746358"/>
          </a:xfrm>
          <a:prstGeom prst="rect">
            <a:avLst/>
          </a:prstGeom>
          <a:noFill/>
          <a:ln w="9525">
            <a:noFill/>
            <a:miter lim="800000"/>
            <a:headEnd/>
            <a:tailEnd/>
          </a:ln>
        </p:spPr>
        <p:txBody>
          <a:bodyPr wrap="none" lIns="68580" tIns="34290" rIns="68580" bIns="34290">
            <a:spAutoFit/>
          </a:bodyPr>
          <a:lstStyle/>
          <a:p>
            <a:pPr defTabSz="685800">
              <a:defRPr/>
            </a:pPr>
            <a:r>
              <a:rPr lang="en-US" sz="1200" dirty="0" err="1">
                <a:solidFill>
                  <a:srgbClr val="000000"/>
                </a:solidFill>
                <a:latin typeface="Times New Roman" panose="02020603050405020304" pitchFamily="18" charset="0"/>
                <a:cs typeface="Times New Roman" panose="02020603050405020304" pitchFamily="18" charset="0"/>
              </a:rPr>
              <a:t>Thời</a:t>
            </a:r>
            <a:r>
              <a:rPr lang="en-US" sz="1200" dirty="0">
                <a:solidFill>
                  <a:srgbClr val="000000"/>
                </a:solidFill>
                <a:latin typeface="Times New Roman" panose="02020603050405020304" pitchFamily="18" charset="0"/>
                <a:cs typeface="Times New Roman" panose="02020603050405020304" pitchFamily="18" charset="0"/>
              </a:rPr>
              <a:t> </a:t>
            </a:r>
            <a:r>
              <a:rPr lang="en-US" sz="1200" dirty="0" err="1">
                <a:solidFill>
                  <a:srgbClr val="000000"/>
                </a:solidFill>
                <a:latin typeface="Times New Roman" panose="02020603050405020304" pitchFamily="18" charset="0"/>
                <a:cs typeface="Times New Roman" panose="02020603050405020304" pitchFamily="18" charset="0"/>
              </a:rPr>
              <a:t>gian</a:t>
            </a:r>
            <a:r>
              <a:rPr lang="en-US" sz="1200" dirty="0">
                <a:solidFill>
                  <a:srgbClr val="000000"/>
                </a:solidFill>
                <a:latin typeface="Times New Roman" panose="02020603050405020304" pitchFamily="18" charset="0"/>
                <a:cs typeface="Times New Roman" panose="02020603050405020304" pitchFamily="18" charset="0"/>
              </a:rPr>
              <a:t> TB </a:t>
            </a:r>
            <a:r>
              <a:rPr lang="en-US" sz="1200" dirty="0" err="1">
                <a:solidFill>
                  <a:srgbClr val="000000"/>
                </a:solidFill>
                <a:latin typeface="Times New Roman" panose="02020603050405020304" pitchFamily="18" charset="0"/>
                <a:cs typeface="Times New Roman" panose="02020603050405020304" pitchFamily="18" charset="0"/>
              </a:rPr>
              <a:t>phục</a:t>
            </a:r>
            <a:r>
              <a:rPr lang="en-US" sz="1200" dirty="0">
                <a:solidFill>
                  <a:srgbClr val="000000"/>
                </a:solidFill>
                <a:latin typeface="Times New Roman" panose="02020603050405020304" pitchFamily="18" charset="0"/>
                <a:cs typeface="Times New Roman" panose="02020603050405020304" pitchFamily="18" charset="0"/>
              </a:rPr>
              <a:t> </a:t>
            </a:r>
            <a:r>
              <a:rPr lang="en-US" sz="1200" dirty="0" err="1">
                <a:solidFill>
                  <a:srgbClr val="000000"/>
                </a:solidFill>
                <a:latin typeface="Times New Roman" panose="02020603050405020304" pitchFamily="18" charset="0"/>
                <a:cs typeface="Times New Roman" panose="02020603050405020304" pitchFamily="18" charset="0"/>
              </a:rPr>
              <a:t>hồi</a:t>
            </a:r>
            <a:r>
              <a:rPr lang="en-US" sz="1200" dirty="0">
                <a:solidFill>
                  <a:srgbClr val="000000"/>
                </a:solidFill>
                <a:latin typeface="Times New Roman" panose="02020603050405020304" pitchFamily="18" charset="0"/>
                <a:cs typeface="Times New Roman" panose="02020603050405020304" pitchFamily="18" charset="0"/>
              </a:rPr>
              <a:t> </a:t>
            </a:r>
            <a:r>
              <a:rPr lang="en-US" sz="1200" dirty="0" err="1">
                <a:solidFill>
                  <a:srgbClr val="000000"/>
                </a:solidFill>
                <a:latin typeface="Times New Roman" panose="02020603050405020304" pitchFamily="18" charset="0"/>
                <a:cs typeface="Times New Roman" panose="02020603050405020304" pitchFamily="18" charset="0"/>
              </a:rPr>
              <a:t>chỉ</a:t>
            </a:r>
            <a:r>
              <a:rPr lang="en-US" sz="1200" dirty="0">
                <a:solidFill>
                  <a:srgbClr val="000000"/>
                </a:solidFill>
                <a:latin typeface="Times New Roman" panose="02020603050405020304" pitchFamily="18" charset="0"/>
                <a:cs typeface="Times New Roman" panose="02020603050405020304" pitchFamily="18" charset="0"/>
              </a:rPr>
              <a:t> </a:t>
            </a:r>
            <a:r>
              <a:rPr lang="en-US" sz="1200" dirty="0" err="1">
                <a:solidFill>
                  <a:srgbClr val="000000"/>
                </a:solidFill>
                <a:latin typeface="Times New Roman" panose="02020603050405020304" pitchFamily="18" charset="0"/>
                <a:cs typeface="Times New Roman" panose="02020603050405020304" pitchFamily="18" charset="0"/>
              </a:rPr>
              <a:t>số</a:t>
            </a:r>
            <a:r>
              <a:rPr lang="en-US" sz="1200" dirty="0">
                <a:solidFill>
                  <a:srgbClr val="000000"/>
                </a:solidFill>
                <a:latin typeface="Times New Roman" panose="02020603050405020304" pitchFamily="18" charset="0"/>
                <a:cs typeface="Times New Roman" panose="02020603050405020304" pitchFamily="18" charset="0"/>
              </a:rPr>
              <a:t> TOF </a:t>
            </a:r>
            <a:r>
              <a:rPr lang="en-US" sz="1200" dirty="0" err="1">
                <a:solidFill>
                  <a:srgbClr val="000000"/>
                </a:solidFill>
                <a:latin typeface="Times New Roman" panose="02020603050405020304" pitchFamily="18" charset="0"/>
                <a:cs typeface="Times New Roman" panose="02020603050405020304" pitchFamily="18" charset="0"/>
              </a:rPr>
              <a:t>tới</a:t>
            </a:r>
            <a:r>
              <a:rPr lang="en-US" sz="1200" dirty="0">
                <a:solidFill>
                  <a:srgbClr val="000000"/>
                </a:solidFill>
                <a:latin typeface="Times New Roman" panose="02020603050405020304" pitchFamily="18" charset="0"/>
                <a:cs typeface="Times New Roman" panose="02020603050405020304" pitchFamily="18" charset="0"/>
              </a:rPr>
              <a:t> 0.9</a:t>
            </a:r>
            <a:r>
              <a:rPr lang="en-US" sz="1200" baseline="30000" dirty="0">
                <a:solidFill>
                  <a:srgbClr val="000000"/>
                </a:solidFill>
                <a:latin typeface="Times New Roman" panose="02020603050405020304" pitchFamily="18" charset="0"/>
                <a:cs typeface="Times New Roman" panose="02020603050405020304" pitchFamily="18" charset="0"/>
              </a:rPr>
              <a:t>2 </a:t>
            </a:r>
          </a:p>
          <a:p>
            <a:pPr defTabSz="685800">
              <a:defRPr/>
            </a:pPr>
            <a:r>
              <a:rPr lang="en-US" sz="1600" b="1" dirty="0" err="1">
                <a:solidFill>
                  <a:srgbClr val="C00000"/>
                </a:solidFill>
                <a:latin typeface="Times New Roman" panose="02020603050405020304" pitchFamily="18" charset="0"/>
                <a:cs typeface="Times New Roman" panose="02020603050405020304" pitchFamily="18" charset="0"/>
              </a:rPr>
              <a:t>Sugammadex</a:t>
            </a:r>
            <a:r>
              <a:rPr lang="en-US" sz="1600" b="1" dirty="0">
                <a:solidFill>
                  <a:srgbClr val="C00000"/>
                </a:solidFill>
                <a:latin typeface="Times New Roman" panose="02020603050405020304" pitchFamily="18" charset="0"/>
                <a:cs typeface="Times New Roman" panose="02020603050405020304" pitchFamily="18" charset="0"/>
              </a:rPr>
              <a:t> (4 mg/kg):    2,7 </a:t>
            </a:r>
            <a:r>
              <a:rPr lang="en-US" sz="1600" b="1" dirty="0" err="1">
                <a:solidFill>
                  <a:srgbClr val="C00000"/>
                </a:solidFill>
                <a:latin typeface="Times New Roman" panose="02020603050405020304" pitchFamily="18" charset="0"/>
                <a:cs typeface="Times New Roman" panose="02020603050405020304" pitchFamily="18" charset="0"/>
              </a:rPr>
              <a:t>phút</a:t>
            </a:r>
            <a:r>
              <a:rPr lang="en-US" sz="1600" b="1" dirty="0">
                <a:solidFill>
                  <a:srgbClr val="C00000"/>
                </a:solidFill>
                <a:latin typeface="Times New Roman" panose="02020603050405020304" pitchFamily="18" charset="0"/>
                <a:cs typeface="Times New Roman" panose="02020603050405020304" pitchFamily="18" charset="0"/>
              </a:rPr>
              <a:t> </a:t>
            </a:r>
          </a:p>
          <a:p>
            <a:pPr defTabSz="685800">
              <a:defRPr/>
            </a:pPr>
            <a:r>
              <a:rPr lang="en-US" sz="1600" dirty="0">
                <a:solidFill>
                  <a:srgbClr val="000000"/>
                </a:solidFill>
                <a:latin typeface="Times New Roman" panose="02020603050405020304" pitchFamily="18" charset="0"/>
                <a:cs typeface="Times New Roman" panose="02020603050405020304" pitchFamily="18" charset="0"/>
              </a:rPr>
              <a:t>Neostigmine (</a:t>
            </a:r>
            <a:r>
              <a:rPr lang="en-US" sz="1600" dirty="0">
                <a:solidFill>
                  <a:srgbClr val="000000"/>
                </a:solidFill>
                <a:latin typeface="Times New Roman" panose="02020603050405020304" pitchFamily="18" charset="0"/>
                <a:ea typeface="ＭＳ Ｐゴシック" pitchFamily="34" charset="-128"/>
                <a:cs typeface="Times New Roman" panose="02020603050405020304" pitchFamily="18" charset="0"/>
              </a:rPr>
              <a:t>70 </a:t>
            </a:r>
            <a:r>
              <a:rPr lang="en-US" sz="1600" dirty="0">
                <a:solidFill>
                  <a:srgbClr val="000000"/>
                </a:solidFill>
                <a:latin typeface="Times New Roman" panose="02020603050405020304" pitchFamily="18" charset="0"/>
                <a:ea typeface="ＭＳ Ｐゴシック" pitchFamily="34" charset="-128"/>
                <a:cs typeface="Times New Roman" panose="02020603050405020304" pitchFamily="18" charset="0"/>
                <a:sym typeface="Symbol"/>
              </a:rPr>
              <a:t></a:t>
            </a:r>
            <a:r>
              <a:rPr lang="en-US" sz="1600" dirty="0">
                <a:solidFill>
                  <a:srgbClr val="000000"/>
                </a:solidFill>
                <a:latin typeface="Times New Roman" panose="02020603050405020304" pitchFamily="18" charset="0"/>
                <a:ea typeface="ＭＳ Ｐゴシック" pitchFamily="34" charset="-128"/>
                <a:cs typeface="Times New Roman" panose="02020603050405020304" pitchFamily="18" charset="0"/>
              </a:rPr>
              <a:t>g/kg):      49,0 </a:t>
            </a:r>
            <a:r>
              <a:rPr lang="en-US" sz="1600" dirty="0" err="1">
                <a:solidFill>
                  <a:srgbClr val="000000"/>
                </a:solidFill>
                <a:latin typeface="Times New Roman" panose="02020603050405020304" pitchFamily="18" charset="0"/>
                <a:ea typeface="ＭＳ Ｐゴシック" pitchFamily="34" charset="-128"/>
                <a:cs typeface="Times New Roman" panose="02020603050405020304" pitchFamily="18" charset="0"/>
              </a:rPr>
              <a:t>phút</a:t>
            </a:r>
            <a:endParaRPr lang="en-US" sz="1600" dirty="0">
              <a:solidFill>
                <a:srgbClr val="000000"/>
              </a:solidFill>
              <a:latin typeface="Times New Roman" panose="02020603050405020304" pitchFamily="18" charset="0"/>
              <a:cs typeface="Times New Roman" panose="02020603050405020304" pitchFamily="18" charset="0"/>
            </a:endParaRPr>
          </a:p>
        </p:txBody>
      </p:sp>
      <p:sp>
        <p:nvSpPr>
          <p:cNvPr id="21" name="Rectangle 3"/>
          <p:cNvSpPr>
            <a:spLocks noChangeArrowheads="1"/>
          </p:cNvSpPr>
          <p:nvPr/>
        </p:nvSpPr>
        <p:spPr bwMode="gray">
          <a:xfrm>
            <a:off x="2691833" y="4988835"/>
            <a:ext cx="3315370" cy="746358"/>
          </a:xfrm>
          <a:prstGeom prst="rect">
            <a:avLst/>
          </a:prstGeom>
          <a:noFill/>
          <a:ln w="9525">
            <a:noFill/>
            <a:miter lim="800000"/>
            <a:headEnd/>
            <a:tailEnd/>
          </a:ln>
        </p:spPr>
        <p:txBody>
          <a:bodyPr wrap="square" lIns="68580" tIns="34290" rIns="68580" bIns="34290">
            <a:spAutoFit/>
          </a:bodyPr>
          <a:lstStyle/>
          <a:p>
            <a:pPr defTabSz="685800">
              <a:defRPr/>
            </a:pPr>
            <a:r>
              <a:rPr lang="en-US" sz="1200" dirty="0" err="1">
                <a:solidFill>
                  <a:srgbClr val="000000"/>
                </a:solidFill>
                <a:latin typeface="Times New Roman" panose="02020603050405020304" pitchFamily="18" charset="0"/>
                <a:cs typeface="Times New Roman" panose="02020603050405020304" pitchFamily="18" charset="0"/>
              </a:rPr>
              <a:t>Thời</a:t>
            </a:r>
            <a:r>
              <a:rPr lang="en-US" sz="1200" dirty="0">
                <a:solidFill>
                  <a:srgbClr val="000000"/>
                </a:solidFill>
                <a:latin typeface="Times New Roman" panose="02020603050405020304" pitchFamily="18" charset="0"/>
                <a:cs typeface="Times New Roman" panose="02020603050405020304" pitchFamily="18" charset="0"/>
              </a:rPr>
              <a:t> </a:t>
            </a:r>
            <a:r>
              <a:rPr lang="en-US" sz="1200" dirty="0" err="1">
                <a:solidFill>
                  <a:srgbClr val="000000"/>
                </a:solidFill>
                <a:latin typeface="Times New Roman" panose="02020603050405020304" pitchFamily="18" charset="0"/>
                <a:cs typeface="Times New Roman" panose="02020603050405020304" pitchFamily="18" charset="0"/>
              </a:rPr>
              <a:t>gian</a:t>
            </a:r>
            <a:r>
              <a:rPr lang="en-US" sz="1200" dirty="0">
                <a:solidFill>
                  <a:srgbClr val="000000"/>
                </a:solidFill>
                <a:latin typeface="Times New Roman" panose="02020603050405020304" pitchFamily="18" charset="0"/>
                <a:cs typeface="Times New Roman" panose="02020603050405020304" pitchFamily="18" charset="0"/>
              </a:rPr>
              <a:t> TB </a:t>
            </a:r>
            <a:r>
              <a:rPr lang="en-US" sz="1200" dirty="0" err="1">
                <a:solidFill>
                  <a:srgbClr val="000000"/>
                </a:solidFill>
                <a:latin typeface="Times New Roman" panose="02020603050405020304" pitchFamily="18" charset="0"/>
                <a:cs typeface="Times New Roman" panose="02020603050405020304" pitchFamily="18" charset="0"/>
              </a:rPr>
              <a:t>phục</a:t>
            </a:r>
            <a:r>
              <a:rPr lang="en-US" sz="1200" dirty="0">
                <a:solidFill>
                  <a:srgbClr val="000000"/>
                </a:solidFill>
                <a:latin typeface="Times New Roman" panose="02020603050405020304" pitchFamily="18" charset="0"/>
                <a:cs typeface="Times New Roman" panose="02020603050405020304" pitchFamily="18" charset="0"/>
              </a:rPr>
              <a:t> </a:t>
            </a:r>
            <a:r>
              <a:rPr lang="en-US" sz="1200" dirty="0" err="1">
                <a:solidFill>
                  <a:srgbClr val="000000"/>
                </a:solidFill>
                <a:latin typeface="Times New Roman" panose="02020603050405020304" pitchFamily="18" charset="0"/>
                <a:cs typeface="Times New Roman" panose="02020603050405020304" pitchFamily="18" charset="0"/>
              </a:rPr>
              <a:t>hồi</a:t>
            </a:r>
            <a:r>
              <a:rPr lang="en-US" sz="1200" dirty="0">
                <a:solidFill>
                  <a:srgbClr val="000000"/>
                </a:solidFill>
                <a:latin typeface="Times New Roman" panose="02020603050405020304" pitchFamily="18" charset="0"/>
                <a:cs typeface="Times New Roman" panose="02020603050405020304" pitchFamily="18" charset="0"/>
              </a:rPr>
              <a:t> </a:t>
            </a:r>
            <a:r>
              <a:rPr lang="en-US" sz="1200" dirty="0" err="1">
                <a:solidFill>
                  <a:srgbClr val="000000"/>
                </a:solidFill>
                <a:latin typeface="Times New Roman" panose="02020603050405020304" pitchFamily="18" charset="0"/>
                <a:cs typeface="Times New Roman" panose="02020603050405020304" pitchFamily="18" charset="0"/>
              </a:rPr>
              <a:t>chỉ</a:t>
            </a:r>
            <a:r>
              <a:rPr lang="en-US" sz="1200" dirty="0">
                <a:solidFill>
                  <a:srgbClr val="000000"/>
                </a:solidFill>
                <a:latin typeface="Times New Roman" panose="02020603050405020304" pitchFamily="18" charset="0"/>
                <a:cs typeface="Times New Roman" panose="02020603050405020304" pitchFamily="18" charset="0"/>
              </a:rPr>
              <a:t> </a:t>
            </a:r>
            <a:r>
              <a:rPr lang="en-US" sz="1200" dirty="0" err="1">
                <a:solidFill>
                  <a:srgbClr val="000000"/>
                </a:solidFill>
                <a:latin typeface="Times New Roman" panose="02020603050405020304" pitchFamily="18" charset="0"/>
                <a:cs typeface="Times New Roman" panose="02020603050405020304" pitchFamily="18" charset="0"/>
              </a:rPr>
              <a:t>số</a:t>
            </a:r>
            <a:r>
              <a:rPr lang="en-US" sz="1200" dirty="0">
                <a:solidFill>
                  <a:srgbClr val="000000"/>
                </a:solidFill>
                <a:latin typeface="Times New Roman" panose="02020603050405020304" pitchFamily="18" charset="0"/>
                <a:cs typeface="Times New Roman" panose="02020603050405020304" pitchFamily="18" charset="0"/>
              </a:rPr>
              <a:t> TOF </a:t>
            </a:r>
            <a:r>
              <a:rPr lang="en-US" sz="1200" dirty="0" err="1">
                <a:solidFill>
                  <a:srgbClr val="000000"/>
                </a:solidFill>
                <a:latin typeface="Times New Roman" panose="02020603050405020304" pitchFamily="18" charset="0"/>
                <a:cs typeface="Times New Roman" panose="02020603050405020304" pitchFamily="18" charset="0"/>
              </a:rPr>
              <a:t>tới</a:t>
            </a:r>
            <a:r>
              <a:rPr lang="en-US" sz="1200" dirty="0">
                <a:solidFill>
                  <a:srgbClr val="000000"/>
                </a:solidFill>
                <a:latin typeface="Times New Roman" panose="02020603050405020304" pitchFamily="18" charset="0"/>
                <a:cs typeface="Times New Roman" panose="02020603050405020304" pitchFamily="18" charset="0"/>
              </a:rPr>
              <a:t> 0.9</a:t>
            </a:r>
            <a:r>
              <a:rPr lang="en-US" sz="1200" baseline="30000" dirty="0">
                <a:solidFill>
                  <a:srgbClr val="000000"/>
                </a:solidFill>
                <a:latin typeface="Times New Roman" panose="02020603050405020304" pitchFamily="18" charset="0"/>
                <a:cs typeface="Times New Roman" panose="02020603050405020304" pitchFamily="18" charset="0"/>
              </a:rPr>
              <a:t>2</a:t>
            </a:r>
            <a:r>
              <a:rPr lang="en-US" sz="1200" dirty="0">
                <a:solidFill>
                  <a:srgbClr val="000000"/>
                </a:solidFill>
                <a:latin typeface="Times New Roman" panose="02020603050405020304" pitchFamily="18" charset="0"/>
                <a:cs typeface="Times New Roman" panose="02020603050405020304" pitchFamily="18" charset="0"/>
              </a:rPr>
              <a:t>:</a:t>
            </a:r>
          </a:p>
          <a:p>
            <a:pPr marL="133350" defTabSz="685800">
              <a:defRPr/>
            </a:pPr>
            <a:r>
              <a:rPr lang="en-US" sz="1600" b="1" dirty="0" err="1">
                <a:solidFill>
                  <a:srgbClr val="C00000"/>
                </a:solidFill>
                <a:latin typeface="Times New Roman" panose="02020603050405020304" pitchFamily="18" charset="0"/>
                <a:cs typeface="Times New Roman" panose="02020603050405020304" pitchFamily="18" charset="0"/>
              </a:rPr>
              <a:t>Sugammadex</a:t>
            </a:r>
            <a:r>
              <a:rPr lang="en-US" sz="1600" b="1" dirty="0">
                <a:solidFill>
                  <a:srgbClr val="C00000"/>
                </a:solidFill>
                <a:latin typeface="Times New Roman" panose="02020603050405020304" pitchFamily="18" charset="0"/>
                <a:cs typeface="Times New Roman" panose="02020603050405020304" pitchFamily="18" charset="0"/>
              </a:rPr>
              <a:t> (2 mg/kg): 1,4 </a:t>
            </a:r>
            <a:r>
              <a:rPr lang="en-US" sz="1600" b="1" dirty="0" err="1">
                <a:solidFill>
                  <a:srgbClr val="C00000"/>
                </a:solidFill>
                <a:latin typeface="Times New Roman" panose="02020603050405020304" pitchFamily="18" charset="0"/>
                <a:cs typeface="Times New Roman" panose="02020603050405020304" pitchFamily="18" charset="0"/>
              </a:rPr>
              <a:t>phút</a:t>
            </a:r>
            <a:r>
              <a:rPr lang="en-US" sz="1050" b="1" dirty="0">
                <a:solidFill>
                  <a:srgbClr val="C00000"/>
                </a:solidFill>
                <a:latin typeface="Times New Roman" panose="02020603050405020304" pitchFamily="18" charset="0"/>
                <a:cs typeface="Times New Roman" panose="02020603050405020304" pitchFamily="18" charset="0"/>
              </a:rPr>
              <a:t> </a:t>
            </a:r>
          </a:p>
          <a:p>
            <a:pPr marL="133350" defTabSz="685800">
              <a:defRPr/>
            </a:pPr>
            <a:r>
              <a:rPr lang="en-US" sz="1600" dirty="0">
                <a:solidFill>
                  <a:srgbClr val="000000"/>
                </a:solidFill>
                <a:latin typeface="Times New Roman" panose="02020603050405020304" pitchFamily="18" charset="0"/>
                <a:cs typeface="Times New Roman" panose="02020603050405020304" pitchFamily="18" charset="0"/>
              </a:rPr>
              <a:t>Neostigmine (</a:t>
            </a:r>
            <a:r>
              <a:rPr lang="en-US" sz="1600" dirty="0">
                <a:solidFill>
                  <a:srgbClr val="000000"/>
                </a:solidFill>
                <a:latin typeface="Times New Roman" panose="02020603050405020304" pitchFamily="18" charset="0"/>
                <a:ea typeface="ＭＳ Ｐゴシック" pitchFamily="34" charset="-128"/>
                <a:cs typeface="Times New Roman" panose="02020603050405020304" pitchFamily="18" charset="0"/>
              </a:rPr>
              <a:t>50 </a:t>
            </a:r>
            <a:r>
              <a:rPr lang="en-US" sz="1600" dirty="0">
                <a:solidFill>
                  <a:srgbClr val="000000"/>
                </a:solidFill>
                <a:latin typeface="Times New Roman" panose="02020603050405020304" pitchFamily="18" charset="0"/>
                <a:ea typeface="ＭＳ Ｐゴシック" pitchFamily="34" charset="-128"/>
                <a:cs typeface="Times New Roman" panose="02020603050405020304" pitchFamily="18" charset="0"/>
                <a:sym typeface="Symbol"/>
              </a:rPr>
              <a:t></a:t>
            </a:r>
            <a:r>
              <a:rPr lang="en-US" sz="1600" dirty="0">
                <a:solidFill>
                  <a:srgbClr val="000000"/>
                </a:solidFill>
                <a:latin typeface="Times New Roman" panose="02020603050405020304" pitchFamily="18" charset="0"/>
                <a:ea typeface="ＭＳ Ｐゴシック" pitchFamily="34" charset="-128"/>
                <a:cs typeface="Times New Roman" panose="02020603050405020304" pitchFamily="18" charset="0"/>
              </a:rPr>
              <a:t>g/kg): 18.5 </a:t>
            </a:r>
            <a:r>
              <a:rPr lang="en-US" sz="1600" dirty="0" err="1">
                <a:solidFill>
                  <a:srgbClr val="000000"/>
                </a:solidFill>
                <a:latin typeface="Times New Roman" panose="02020603050405020304" pitchFamily="18" charset="0"/>
                <a:ea typeface="ＭＳ Ｐゴシック" pitchFamily="34" charset="-128"/>
                <a:cs typeface="Times New Roman" panose="02020603050405020304" pitchFamily="18" charset="0"/>
              </a:rPr>
              <a:t>phút</a:t>
            </a:r>
            <a:endParaRPr lang="en-US" sz="1600" dirty="0">
              <a:solidFill>
                <a:srgbClr val="000000"/>
              </a:solidFill>
              <a:latin typeface="Times New Roman" panose="02020603050405020304" pitchFamily="18" charset="0"/>
              <a:cs typeface="Times New Roman" panose="02020603050405020304" pitchFamily="18" charset="0"/>
            </a:endParaRPr>
          </a:p>
        </p:txBody>
      </p:sp>
      <p:sp>
        <p:nvSpPr>
          <p:cNvPr id="22" name="Title 1"/>
          <p:cNvSpPr>
            <a:spLocks noGrp="1"/>
          </p:cNvSpPr>
          <p:nvPr>
            <p:ph type="title"/>
          </p:nvPr>
        </p:nvSpPr>
        <p:spPr>
          <a:xfrm>
            <a:off x="2331879" y="120636"/>
            <a:ext cx="7631930" cy="829131"/>
          </a:xfrm>
        </p:spPr>
        <p:txBody>
          <a:bodyPr>
            <a:normAutofit fontScale="90000"/>
          </a:bodyPr>
          <a:lstStyle/>
          <a:p>
            <a:pPr algn="ctr"/>
            <a:r>
              <a:rPr lang="en-US" b="1" dirty="0">
                <a:solidFill>
                  <a:srgbClr val="0070C0"/>
                </a:solidFill>
              </a:rPr>
              <a:t>Sugammadex vs </a:t>
            </a:r>
            <a:r>
              <a:rPr lang="en-US" b="1" dirty="0" err="1">
                <a:solidFill>
                  <a:srgbClr val="0070C0"/>
                </a:solidFill>
              </a:rPr>
              <a:t>Neostigmin</a:t>
            </a:r>
            <a:endParaRPr lang="en-US" b="1" dirty="0">
              <a:solidFill>
                <a:srgbClr val="0070C0"/>
              </a:solidFill>
            </a:endParaRPr>
          </a:p>
        </p:txBody>
      </p:sp>
      <p:sp>
        <p:nvSpPr>
          <p:cNvPr id="18" name="Slide Number Placeholder 17"/>
          <p:cNvSpPr>
            <a:spLocks noGrp="1"/>
          </p:cNvSpPr>
          <p:nvPr>
            <p:ph type="sldNum" sz="quarter" idx="12"/>
          </p:nvPr>
        </p:nvSpPr>
        <p:spPr/>
        <p:txBody>
          <a:bodyPr/>
          <a:lstStyle/>
          <a:p>
            <a:pPr defTabSz="685800">
              <a:defRPr/>
            </a:pPr>
            <a:fld id="{D15F7CB8-38CD-457E-8223-F74903C32E4A}" type="slidenum">
              <a:rPr lang="en-US">
                <a:solidFill>
                  <a:prstClr val="black">
                    <a:tint val="75000"/>
                  </a:prstClr>
                </a:solidFill>
                <a:latin typeface="Calibri"/>
              </a:rPr>
              <a:pPr defTabSz="685800">
                <a:defRPr/>
              </a:pPr>
              <a:t>42</a:t>
            </a:fld>
            <a:endParaRPr lang="en-US">
              <a:solidFill>
                <a:prstClr val="black">
                  <a:tint val="75000"/>
                </a:prstClr>
              </a:solidFill>
              <a:latin typeface="Calibri"/>
            </a:endParaRPr>
          </a:p>
        </p:txBody>
      </p:sp>
      <p:sp>
        <p:nvSpPr>
          <p:cNvPr id="23" name="TextBox 22"/>
          <p:cNvSpPr txBox="1"/>
          <p:nvPr/>
        </p:nvSpPr>
        <p:spPr>
          <a:xfrm>
            <a:off x="6241873" y="2435713"/>
            <a:ext cx="334707" cy="2134893"/>
          </a:xfrm>
          <a:prstGeom prst="rect">
            <a:avLst/>
          </a:prstGeom>
          <a:solidFill>
            <a:srgbClr val="DFEFF1"/>
          </a:solidFill>
        </p:spPr>
        <p:txBody>
          <a:bodyPr vert="vert270" wrap="square" rtlCol="0">
            <a:spAutoFit/>
          </a:bodyPr>
          <a:lstStyle/>
          <a:p>
            <a:pPr algn="ctr" defTabSz="685800">
              <a:defRPr/>
            </a:pPr>
            <a:r>
              <a:rPr lang="en-US" sz="975" b="1" dirty="0" err="1">
                <a:solidFill>
                  <a:srgbClr val="292523"/>
                </a:solidFill>
                <a:latin typeface="Times New Roman" panose="02020603050405020304" pitchFamily="18" charset="0"/>
                <a:cs typeface="Times New Roman" panose="02020603050405020304" pitchFamily="18" charset="0"/>
              </a:rPr>
              <a:t>Tỷ</a:t>
            </a:r>
            <a:r>
              <a:rPr lang="en-US" sz="975" b="1" dirty="0">
                <a:solidFill>
                  <a:srgbClr val="292523"/>
                </a:solidFill>
                <a:latin typeface="Times New Roman" panose="02020603050405020304" pitchFamily="18" charset="0"/>
                <a:cs typeface="Times New Roman" panose="02020603050405020304" pitchFamily="18" charset="0"/>
              </a:rPr>
              <a:t> </a:t>
            </a:r>
            <a:r>
              <a:rPr lang="en-US" sz="975" b="1" dirty="0" err="1">
                <a:solidFill>
                  <a:srgbClr val="292523"/>
                </a:solidFill>
                <a:latin typeface="Times New Roman" panose="02020603050405020304" pitchFamily="18" charset="0"/>
                <a:cs typeface="Times New Roman" panose="02020603050405020304" pitchFamily="18" charset="0"/>
              </a:rPr>
              <a:t>lệ</a:t>
            </a:r>
            <a:r>
              <a:rPr lang="en-US" sz="975" b="1" dirty="0">
                <a:solidFill>
                  <a:srgbClr val="292523"/>
                </a:solidFill>
                <a:latin typeface="Times New Roman" panose="02020603050405020304" pitchFamily="18" charset="0"/>
                <a:cs typeface="Times New Roman" panose="02020603050405020304" pitchFamily="18" charset="0"/>
              </a:rPr>
              <a:t> </a:t>
            </a:r>
            <a:r>
              <a:rPr lang="en-US" sz="975" b="1" dirty="0" err="1">
                <a:solidFill>
                  <a:srgbClr val="292523"/>
                </a:solidFill>
                <a:latin typeface="Times New Roman" panose="02020603050405020304" pitchFamily="18" charset="0"/>
                <a:cs typeface="Times New Roman" panose="02020603050405020304" pitchFamily="18" charset="0"/>
              </a:rPr>
              <a:t>phục</a:t>
            </a:r>
            <a:r>
              <a:rPr lang="en-US" sz="975" b="1" dirty="0">
                <a:solidFill>
                  <a:srgbClr val="292523"/>
                </a:solidFill>
                <a:latin typeface="Times New Roman" panose="02020603050405020304" pitchFamily="18" charset="0"/>
                <a:cs typeface="Times New Roman" panose="02020603050405020304" pitchFamily="18" charset="0"/>
              </a:rPr>
              <a:t> </a:t>
            </a:r>
            <a:r>
              <a:rPr lang="en-US" sz="975" b="1" dirty="0" err="1">
                <a:solidFill>
                  <a:srgbClr val="292523"/>
                </a:solidFill>
                <a:latin typeface="Times New Roman" panose="02020603050405020304" pitchFamily="18" charset="0"/>
                <a:cs typeface="Times New Roman" panose="02020603050405020304" pitchFamily="18" charset="0"/>
              </a:rPr>
              <a:t>hồi</a:t>
            </a:r>
            <a:r>
              <a:rPr lang="en-US" sz="975" b="1" dirty="0">
                <a:solidFill>
                  <a:srgbClr val="292523"/>
                </a:solidFill>
                <a:latin typeface="Times New Roman" panose="02020603050405020304" pitchFamily="18" charset="0"/>
                <a:cs typeface="Times New Roman" panose="02020603050405020304" pitchFamily="18" charset="0"/>
              </a:rPr>
              <a:t> </a:t>
            </a:r>
            <a:r>
              <a:rPr lang="en-US" sz="975" b="1" dirty="0" err="1">
                <a:solidFill>
                  <a:srgbClr val="292523"/>
                </a:solidFill>
                <a:latin typeface="Times New Roman" panose="02020603050405020304" pitchFamily="18" charset="0"/>
                <a:cs typeface="Times New Roman" panose="02020603050405020304" pitchFamily="18" charset="0"/>
              </a:rPr>
              <a:t>tới</a:t>
            </a:r>
            <a:r>
              <a:rPr lang="en-US" sz="975" b="1" dirty="0">
                <a:solidFill>
                  <a:srgbClr val="292523"/>
                </a:solidFill>
                <a:latin typeface="Times New Roman" panose="02020603050405020304" pitchFamily="18" charset="0"/>
                <a:cs typeface="Times New Roman" panose="02020603050405020304" pitchFamily="18" charset="0"/>
              </a:rPr>
              <a:t> TOF 0.9, %</a:t>
            </a:r>
          </a:p>
        </p:txBody>
      </p:sp>
      <p:sp>
        <p:nvSpPr>
          <p:cNvPr id="2" name="Oval 1"/>
          <p:cNvSpPr/>
          <p:nvPr/>
        </p:nvSpPr>
        <p:spPr bwMode="auto">
          <a:xfrm>
            <a:off x="8439150" y="4972050"/>
            <a:ext cx="342900" cy="285750"/>
          </a:xfrm>
          <a:prstGeom prst="ellipse">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horz" wrap="square" lIns="68580" tIns="34290" rIns="68580" bIns="34290" numCol="1" rtlCol="0" anchor="t" anchorCtr="0" compatLnSpc="1">
            <a:prstTxWarp prst="textNoShape">
              <a:avLst/>
            </a:prstTxWarp>
          </a:bodyPr>
          <a:lstStyle/>
          <a:p>
            <a:pPr defTabSz="685800" fontAlgn="base">
              <a:spcBef>
                <a:spcPct val="0"/>
              </a:spcBef>
              <a:spcAft>
                <a:spcPct val="0"/>
              </a:spcAft>
              <a:buFont typeface="Arial" charset="0"/>
              <a:buChar char="•"/>
              <a:defRPr/>
            </a:pPr>
            <a:endParaRPr lang="en-US" sz="1350">
              <a:solidFill>
                <a:prstClr val="black"/>
              </a:solidFill>
              <a:latin typeface="Times New Roman" panose="02020603050405020304" pitchFamily="18" charset="0"/>
              <a:cs typeface="Times New Roman" panose="02020603050405020304" pitchFamily="18" charset="0"/>
            </a:endParaRPr>
          </a:p>
        </p:txBody>
      </p:sp>
      <p:sp>
        <p:nvSpPr>
          <p:cNvPr id="24" name="Oval 23"/>
          <p:cNvSpPr/>
          <p:nvPr/>
        </p:nvSpPr>
        <p:spPr bwMode="auto">
          <a:xfrm>
            <a:off x="9107686" y="3886200"/>
            <a:ext cx="243484" cy="457200"/>
          </a:xfrm>
          <a:prstGeom prst="ellipse">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horz" wrap="square" lIns="68580" tIns="34290" rIns="68580" bIns="34290" numCol="1" rtlCol="0" anchor="t" anchorCtr="0" compatLnSpc="1">
            <a:prstTxWarp prst="textNoShape">
              <a:avLst/>
            </a:prstTxWarp>
          </a:bodyPr>
          <a:lstStyle/>
          <a:p>
            <a:pPr defTabSz="685800" fontAlgn="base">
              <a:spcBef>
                <a:spcPct val="0"/>
              </a:spcBef>
              <a:spcAft>
                <a:spcPct val="0"/>
              </a:spcAft>
              <a:buFont typeface="Arial" charset="0"/>
              <a:buChar char="•"/>
              <a:defRPr/>
            </a:pPr>
            <a:endParaRPr lang="en-US" sz="1350">
              <a:solidFill>
                <a:prstClr val="black"/>
              </a:solidFill>
              <a:latin typeface="Times New Roman" panose="02020603050405020304" pitchFamily="18" charset="0"/>
              <a:cs typeface="Times New Roman" panose="02020603050405020304" pitchFamily="18" charset="0"/>
            </a:endParaRPr>
          </a:p>
        </p:txBody>
      </p:sp>
      <p:sp>
        <p:nvSpPr>
          <p:cNvPr id="25" name="Oval 24"/>
          <p:cNvSpPr/>
          <p:nvPr/>
        </p:nvSpPr>
        <p:spPr bwMode="auto">
          <a:xfrm>
            <a:off x="9107686" y="5066407"/>
            <a:ext cx="243484" cy="717886"/>
          </a:xfrm>
          <a:prstGeom prst="ellipse">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horz" wrap="square" lIns="68580" tIns="34290" rIns="68580" bIns="34290" numCol="1" rtlCol="0" anchor="t" anchorCtr="0" compatLnSpc="1">
            <a:prstTxWarp prst="textNoShape">
              <a:avLst/>
            </a:prstTxWarp>
          </a:bodyPr>
          <a:lstStyle/>
          <a:p>
            <a:pPr defTabSz="685800" fontAlgn="base">
              <a:spcBef>
                <a:spcPct val="0"/>
              </a:spcBef>
              <a:spcAft>
                <a:spcPct val="0"/>
              </a:spcAft>
              <a:buFont typeface="Arial" charset="0"/>
              <a:buChar char="•"/>
              <a:defRPr/>
            </a:pPr>
            <a:endParaRPr lang="en-US" sz="1350">
              <a:solidFill>
                <a:prstClr val="black"/>
              </a:solidFill>
              <a:latin typeface="Times New Roman" panose="02020603050405020304" pitchFamily="18" charset="0"/>
              <a:cs typeface="Times New Roman" panose="02020603050405020304" pitchFamily="18" charset="0"/>
            </a:endParaRPr>
          </a:p>
        </p:txBody>
      </p:sp>
      <p:sp>
        <p:nvSpPr>
          <p:cNvPr id="26" name="Oval 25"/>
          <p:cNvSpPr/>
          <p:nvPr/>
        </p:nvSpPr>
        <p:spPr bwMode="auto">
          <a:xfrm>
            <a:off x="8922377" y="5166486"/>
            <a:ext cx="1029506" cy="358943"/>
          </a:xfrm>
          <a:prstGeom prst="ellipse">
            <a:avLst/>
          </a:prstGeom>
          <a:noFill/>
          <a:ln w="952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horz" wrap="square" lIns="68580" tIns="34290" rIns="68580" bIns="34290" numCol="1" rtlCol="0" anchor="t" anchorCtr="0" compatLnSpc="1">
            <a:prstTxWarp prst="textNoShape">
              <a:avLst/>
            </a:prstTxWarp>
          </a:bodyPr>
          <a:lstStyle/>
          <a:p>
            <a:pPr defTabSz="685800" fontAlgn="base">
              <a:spcBef>
                <a:spcPct val="0"/>
              </a:spcBef>
              <a:spcAft>
                <a:spcPct val="0"/>
              </a:spcAft>
              <a:buFont typeface="Arial" charset="0"/>
              <a:buChar char="•"/>
              <a:defRPr/>
            </a:pPr>
            <a:endParaRPr lang="en-US" sz="1350" dirty="0">
              <a:solidFill>
                <a:prstClr val="black"/>
              </a:solidFill>
              <a:latin typeface="Times New Roman" panose="02020603050405020304" pitchFamily="18" charset="0"/>
              <a:cs typeface="Times New Roman" panose="02020603050405020304" pitchFamily="18" charset="0"/>
            </a:endParaRPr>
          </a:p>
        </p:txBody>
      </p:sp>
      <p:sp>
        <p:nvSpPr>
          <p:cNvPr id="27" name="Oval 26"/>
          <p:cNvSpPr/>
          <p:nvPr/>
        </p:nvSpPr>
        <p:spPr bwMode="auto">
          <a:xfrm>
            <a:off x="4938020" y="5150839"/>
            <a:ext cx="962411" cy="346509"/>
          </a:xfrm>
          <a:prstGeom prst="ellipse">
            <a:avLst/>
          </a:prstGeom>
          <a:noFill/>
          <a:ln w="952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vert="horz" wrap="square" lIns="68580" tIns="34290" rIns="68580" bIns="34290" numCol="1" rtlCol="0" anchor="t" anchorCtr="0" compatLnSpc="1">
            <a:prstTxWarp prst="textNoShape">
              <a:avLst/>
            </a:prstTxWarp>
          </a:bodyPr>
          <a:lstStyle/>
          <a:p>
            <a:pPr defTabSz="685800" fontAlgn="base">
              <a:spcBef>
                <a:spcPct val="0"/>
              </a:spcBef>
              <a:spcAft>
                <a:spcPct val="0"/>
              </a:spcAft>
              <a:buFont typeface="Arial" charset="0"/>
              <a:buChar char="•"/>
              <a:defRPr/>
            </a:pPr>
            <a:endParaRPr lang="en-US" sz="1350" dirty="0">
              <a:solidFill>
                <a:prstClr val="black"/>
              </a:solidFill>
              <a:latin typeface="Times New Roman" panose="02020603050405020304" pitchFamily="18" charset="0"/>
              <a:cs typeface="Times New Roman" panose="02020603050405020304" pitchFamily="18" charset="0"/>
            </a:endParaRPr>
          </a:p>
        </p:txBody>
      </p:sp>
      <p:sp>
        <p:nvSpPr>
          <p:cNvPr id="13" name="Rounded Rectangle 12"/>
          <p:cNvSpPr/>
          <p:nvPr/>
        </p:nvSpPr>
        <p:spPr>
          <a:xfrm>
            <a:off x="1905396" y="1045830"/>
            <a:ext cx="8260020" cy="63091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sz="1600" dirty="0" err="1">
                <a:solidFill>
                  <a:srgbClr val="002060"/>
                </a:solidFill>
                <a:latin typeface="Times New Roman" panose="02020603050405020304" pitchFamily="18" charset="0"/>
                <a:cs typeface="Times New Roman" panose="02020603050405020304" pitchFamily="18" charset="0"/>
              </a:rPr>
              <a:t>Sugammadex</a:t>
            </a:r>
            <a:r>
              <a:rPr lang="en-US" sz="1600" dirty="0">
                <a:solidFill>
                  <a:srgbClr val="002060"/>
                </a:solidFill>
                <a:latin typeface="Times New Roman" panose="02020603050405020304" pitchFamily="18" charset="0"/>
                <a:cs typeface="Times New Roman" panose="02020603050405020304" pitchFamily="18" charset="0"/>
              </a:rPr>
              <a:t> </a:t>
            </a:r>
            <a:r>
              <a:rPr lang="en-US" sz="1600" dirty="0" err="1">
                <a:solidFill>
                  <a:srgbClr val="002060"/>
                </a:solidFill>
                <a:latin typeface="Times New Roman" panose="02020603050405020304" pitchFamily="18" charset="0"/>
                <a:cs typeface="Times New Roman" panose="02020603050405020304" pitchFamily="18" charset="0"/>
              </a:rPr>
              <a:t>cho</a:t>
            </a:r>
            <a:r>
              <a:rPr lang="en-US" sz="1600" dirty="0">
                <a:solidFill>
                  <a:srgbClr val="002060"/>
                </a:solidFill>
                <a:latin typeface="Times New Roman" panose="02020603050405020304" pitchFamily="18" charset="0"/>
                <a:cs typeface="Times New Roman" panose="02020603050405020304" pitchFamily="18" charset="0"/>
              </a:rPr>
              <a:t> </a:t>
            </a:r>
            <a:r>
              <a:rPr lang="en-US" sz="1600" dirty="0" err="1">
                <a:solidFill>
                  <a:srgbClr val="002060"/>
                </a:solidFill>
                <a:latin typeface="Times New Roman" panose="02020603050405020304" pitchFamily="18" charset="0"/>
                <a:cs typeface="Times New Roman" panose="02020603050405020304" pitchFamily="18" charset="0"/>
              </a:rPr>
              <a:t>tác</a:t>
            </a:r>
            <a:r>
              <a:rPr lang="en-US" sz="1600" dirty="0">
                <a:solidFill>
                  <a:srgbClr val="002060"/>
                </a:solidFill>
                <a:latin typeface="Times New Roman" panose="02020603050405020304" pitchFamily="18" charset="0"/>
                <a:cs typeface="Times New Roman" panose="02020603050405020304" pitchFamily="18" charset="0"/>
              </a:rPr>
              <a:t> </a:t>
            </a:r>
            <a:r>
              <a:rPr lang="en-US" sz="1600" dirty="0" err="1">
                <a:solidFill>
                  <a:srgbClr val="002060"/>
                </a:solidFill>
                <a:latin typeface="Times New Roman" panose="02020603050405020304" pitchFamily="18" charset="0"/>
                <a:cs typeface="Times New Roman" panose="02020603050405020304" pitchFamily="18" charset="0"/>
              </a:rPr>
              <a:t>dụng</a:t>
            </a:r>
            <a:r>
              <a:rPr lang="en-US" sz="1600" dirty="0">
                <a:solidFill>
                  <a:srgbClr val="002060"/>
                </a:solidFill>
                <a:latin typeface="Times New Roman" panose="02020603050405020304" pitchFamily="18" charset="0"/>
                <a:cs typeface="Times New Roman" panose="02020603050405020304" pitchFamily="18" charset="0"/>
              </a:rPr>
              <a:t> </a:t>
            </a:r>
            <a:r>
              <a:rPr lang="en-US" sz="1600" dirty="0" err="1">
                <a:solidFill>
                  <a:srgbClr val="002060"/>
                </a:solidFill>
                <a:latin typeface="Times New Roman" panose="02020603050405020304" pitchFamily="18" charset="0"/>
                <a:cs typeface="Times New Roman" panose="02020603050405020304" pitchFamily="18" charset="0"/>
              </a:rPr>
              <a:t>hóa</a:t>
            </a:r>
            <a:r>
              <a:rPr lang="en-US" sz="1600" dirty="0">
                <a:solidFill>
                  <a:srgbClr val="002060"/>
                </a:solidFill>
                <a:latin typeface="Times New Roman" panose="02020603050405020304" pitchFamily="18" charset="0"/>
                <a:cs typeface="Times New Roman" panose="02020603050405020304" pitchFamily="18" charset="0"/>
              </a:rPr>
              <a:t> </a:t>
            </a:r>
            <a:r>
              <a:rPr lang="en-US" sz="1600" dirty="0" err="1">
                <a:solidFill>
                  <a:srgbClr val="002060"/>
                </a:solidFill>
                <a:latin typeface="Times New Roman" panose="02020603050405020304" pitchFamily="18" charset="0"/>
                <a:cs typeface="Times New Roman" panose="02020603050405020304" pitchFamily="18" charset="0"/>
              </a:rPr>
              <a:t>giải</a:t>
            </a:r>
            <a:r>
              <a:rPr lang="en-US" sz="1600" dirty="0">
                <a:solidFill>
                  <a:srgbClr val="002060"/>
                </a:solidFill>
                <a:latin typeface="Times New Roman" panose="02020603050405020304" pitchFamily="18" charset="0"/>
                <a:cs typeface="Times New Roman" panose="02020603050405020304" pitchFamily="18" charset="0"/>
              </a:rPr>
              <a:t> </a:t>
            </a:r>
            <a:r>
              <a:rPr lang="en-US" sz="2000" b="1" dirty="0" err="1">
                <a:solidFill>
                  <a:srgbClr val="002060"/>
                </a:solidFill>
                <a:latin typeface="Times New Roman" panose="02020603050405020304" pitchFamily="18" charset="0"/>
                <a:cs typeface="Times New Roman" panose="02020603050405020304" pitchFamily="18" charset="0"/>
              </a:rPr>
              <a:t>nhanh</a:t>
            </a:r>
            <a:r>
              <a:rPr lang="en-US" sz="1600" dirty="0">
                <a:solidFill>
                  <a:srgbClr val="002060"/>
                </a:solidFill>
                <a:latin typeface="Times New Roman" panose="02020603050405020304" pitchFamily="18" charset="0"/>
                <a:cs typeface="Times New Roman" panose="02020603050405020304" pitchFamily="18" charset="0"/>
              </a:rPr>
              <a:t> </a:t>
            </a:r>
            <a:r>
              <a:rPr lang="en-US" sz="2000" b="1" dirty="0" err="1">
                <a:solidFill>
                  <a:srgbClr val="002060"/>
                </a:solidFill>
                <a:latin typeface="Times New Roman" panose="02020603050405020304" pitchFamily="18" charset="0"/>
                <a:cs typeface="Times New Roman" panose="02020603050405020304" pitchFamily="18" charset="0"/>
              </a:rPr>
              <a:t>gấp</a:t>
            </a:r>
            <a:r>
              <a:rPr lang="en-US" sz="2000" b="1" dirty="0">
                <a:solidFill>
                  <a:srgbClr val="002060"/>
                </a:solidFill>
                <a:latin typeface="Times New Roman" panose="02020603050405020304" pitchFamily="18" charset="0"/>
                <a:cs typeface="Times New Roman" panose="02020603050405020304" pitchFamily="18" charset="0"/>
              </a:rPr>
              <a:t> 10-20 </a:t>
            </a:r>
            <a:r>
              <a:rPr lang="en-US" sz="2000" b="1" dirty="0" err="1">
                <a:solidFill>
                  <a:srgbClr val="002060"/>
                </a:solidFill>
                <a:latin typeface="Times New Roman" panose="02020603050405020304" pitchFamily="18" charset="0"/>
                <a:cs typeface="Times New Roman" panose="02020603050405020304" pitchFamily="18" charset="0"/>
              </a:rPr>
              <a:t>lần</a:t>
            </a:r>
            <a:r>
              <a:rPr lang="en-US" sz="2000" b="1" dirty="0">
                <a:solidFill>
                  <a:srgbClr val="002060"/>
                </a:solidFill>
                <a:latin typeface="Times New Roman" panose="02020603050405020304" pitchFamily="18" charset="0"/>
                <a:cs typeface="Times New Roman" panose="02020603050405020304" pitchFamily="18" charset="0"/>
              </a:rPr>
              <a:t> &amp; </a:t>
            </a:r>
            <a:r>
              <a:rPr lang="en-US" sz="2000" b="1" dirty="0" err="1">
                <a:solidFill>
                  <a:srgbClr val="002060"/>
                </a:solidFill>
                <a:latin typeface="Times New Roman" panose="02020603050405020304" pitchFamily="18" charset="0"/>
                <a:cs typeface="Times New Roman" panose="02020603050405020304" pitchFamily="18" charset="0"/>
              </a:rPr>
              <a:t>hoàn</a:t>
            </a:r>
            <a:r>
              <a:rPr lang="en-US" sz="2000" b="1" dirty="0">
                <a:solidFill>
                  <a:srgbClr val="002060"/>
                </a:solidFill>
                <a:latin typeface="Times New Roman" panose="02020603050405020304" pitchFamily="18" charset="0"/>
                <a:cs typeface="Times New Roman" panose="02020603050405020304" pitchFamily="18" charset="0"/>
              </a:rPr>
              <a:t> </a:t>
            </a:r>
            <a:r>
              <a:rPr lang="en-US" sz="2000" b="1" dirty="0" err="1">
                <a:solidFill>
                  <a:srgbClr val="002060"/>
                </a:solidFill>
                <a:latin typeface="Times New Roman" panose="02020603050405020304" pitchFamily="18" charset="0"/>
                <a:cs typeface="Times New Roman" panose="02020603050405020304" pitchFamily="18" charset="0"/>
              </a:rPr>
              <a:t>toàn</a:t>
            </a:r>
            <a:r>
              <a:rPr lang="en-US" sz="2000" b="1">
                <a:solidFill>
                  <a:srgbClr val="002060"/>
                </a:solidFill>
                <a:latin typeface="Times New Roman" panose="02020603050405020304" pitchFamily="18" charset="0"/>
                <a:cs typeface="Times New Roman" panose="02020603050405020304" pitchFamily="18" charset="0"/>
              </a:rPr>
              <a:t> </a:t>
            </a:r>
          </a:p>
          <a:p>
            <a:pPr algn="ctr" defTabSz="685800">
              <a:defRPr/>
            </a:pPr>
            <a:r>
              <a:rPr lang="en-US" sz="1600">
                <a:solidFill>
                  <a:srgbClr val="002060"/>
                </a:solidFill>
                <a:latin typeface="Times New Roman" panose="02020603050405020304" pitchFamily="18" charset="0"/>
                <a:cs typeface="Times New Roman" panose="02020603050405020304" pitchFamily="18" charset="0"/>
              </a:rPr>
              <a:t>so </a:t>
            </a:r>
            <a:r>
              <a:rPr lang="en-US" sz="1600" dirty="0" err="1">
                <a:solidFill>
                  <a:srgbClr val="002060"/>
                </a:solidFill>
                <a:latin typeface="Times New Roman" panose="02020603050405020304" pitchFamily="18" charset="0"/>
                <a:cs typeface="Times New Roman" panose="02020603050405020304" pitchFamily="18" charset="0"/>
              </a:rPr>
              <a:t>với</a:t>
            </a:r>
            <a:r>
              <a:rPr lang="en-US" sz="1600" dirty="0">
                <a:solidFill>
                  <a:srgbClr val="002060"/>
                </a:solidFill>
                <a:latin typeface="Times New Roman" panose="02020603050405020304" pitchFamily="18" charset="0"/>
                <a:cs typeface="Times New Roman" panose="02020603050405020304" pitchFamily="18" charset="0"/>
              </a:rPr>
              <a:t> </a:t>
            </a:r>
            <a:r>
              <a:rPr lang="en-US" sz="1600" dirty="0" err="1">
                <a:solidFill>
                  <a:srgbClr val="002060"/>
                </a:solidFill>
                <a:latin typeface="Times New Roman" panose="02020603050405020304" pitchFamily="18" charset="0"/>
                <a:cs typeface="Times New Roman" panose="02020603050405020304" pitchFamily="18" charset="0"/>
              </a:rPr>
              <a:t>neostigmin</a:t>
            </a:r>
            <a:r>
              <a:rPr lang="en-US" sz="1600" dirty="0">
                <a:solidFill>
                  <a:srgbClr val="002060"/>
                </a:solidFill>
                <a:latin typeface="Times New Roman" panose="02020603050405020304" pitchFamily="18" charset="0"/>
                <a:cs typeface="Times New Roman" panose="02020603050405020304" pitchFamily="18" charset="0"/>
              </a:rPr>
              <a:t> </a:t>
            </a:r>
            <a:r>
              <a:rPr lang="en-US" sz="1600" dirty="0" err="1">
                <a:solidFill>
                  <a:srgbClr val="002060"/>
                </a:solidFill>
                <a:latin typeface="Times New Roman" panose="02020603050405020304" pitchFamily="18" charset="0"/>
                <a:cs typeface="Times New Roman" panose="02020603050405020304" pitchFamily="18" charset="0"/>
              </a:rPr>
              <a:t>trên</a:t>
            </a:r>
            <a:r>
              <a:rPr lang="en-US" sz="1600" dirty="0">
                <a:solidFill>
                  <a:srgbClr val="002060"/>
                </a:solidFill>
                <a:latin typeface="Times New Roman" panose="02020603050405020304" pitchFamily="18" charset="0"/>
                <a:cs typeface="Times New Roman" panose="02020603050405020304" pitchFamily="18" charset="0"/>
              </a:rPr>
              <a:t> </a:t>
            </a:r>
            <a:r>
              <a:rPr lang="en-US" sz="1600" dirty="0" err="1">
                <a:solidFill>
                  <a:srgbClr val="002060"/>
                </a:solidFill>
                <a:latin typeface="Times New Roman" panose="02020603050405020304" pitchFamily="18" charset="0"/>
                <a:cs typeface="Times New Roman" panose="02020603050405020304" pitchFamily="18" charset="0"/>
              </a:rPr>
              <a:t>giãn</a:t>
            </a:r>
            <a:r>
              <a:rPr lang="en-US" sz="1600" dirty="0">
                <a:solidFill>
                  <a:srgbClr val="002060"/>
                </a:solidFill>
                <a:latin typeface="Times New Roman" panose="02020603050405020304" pitchFamily="18" charset="0"/>
                <a:cs typeface="Times New Roman" panose="02020603050405020304" pitchFamily="18" charset="0"/>
              </a:rPr>
              <a:t> </a:t>
            </a:r>
            <a:r>
              <a:rPr lang="en-US" sz="1600" dirty="0" err="1">
                <a:solidFill>
                  <a:srgbClr val="002060"/>
                </a:solidFill>
                <a:latin typeface="Times New Roman" panose="02020603050405020304" pitchFamily="18" charset="0"/>
                <a:cs typeface="Times New Roman" panose="02020603050405020304" pitchFamily="18" charset="0"/>
              </a:rPr>
              <a:t>cơ</a:t>
            </a:r>
            <a:r>
              <a:rPr lang="en-US" sz="1600" dirty="0">
                <a:solidFill>
                  <a:srgbClr val="002060"/>
                </a:solidFill>
                <a:latin typeface="Times New Roman" panose="02020603050405020304" pitchFamily="18" charset="0"/>
                <a:cs typeface="Times New Roman" panose="02020603050405020304" pitchFamily="18" charset="0"/>
              </a:rPr>
              <a:t> do rocuronium</a:t>
            </a:r>
          </a:p>
        </p:txBody>
      </p:sp>
      <p:pic>
        <p:nvPicPr>
          <p:cNvPr id="33" name="Picture 32">
            <a:extLst>
              <a:ext uri="{FF2B5EF4-FFF2-40B4-BE49-F238E27FC236}">
                <a16:creationId xmlns="" xmlns:a16="http://schemas.microsoft.com/office/drawing/2014/main" id="{5214E133-2101-4D2A-BFB1-29A3B05C74D6}"/>
              </a:ext>
            </a:extLst>
          </p:cNvPr>
          <p:cNvPicPr>
            <a:picLocks noChangeAspect="1"/>
          </p:cNvPicPr>
          <p:nvPr/>
        </p:nvPicPr>
        <p:blipFill>
          <a:blip r:embed="rId8" cstate="print"/>
          <a:stretch>
            <a:fillRect/>
          </a:stretch>
        </p:blipFill>
        <p:spPr>
          <a:xfrm>
            <a:off x="8233058" y="3276603"/>
            <a:ext cx="1347265" cy="201343"/>
          </a:xfrm>
          <a:prstGeom prst="rect">
            <a:avLst/>
          </a:prstGeom>
        </p:spPr>
      </p:pic>
      <p:sp>
        <p:nvSpPr>
          <p:cNvPr id="31" name="TextBox 30">
            <a:extLst>
              <a:ext uri="{FF2B5EF4-FFF2-40B4-BE49-F238E27FC236}">
                <a16:creationId xmlns="" xmlns:a16="http://schemas.microsoft.com/office/drawing/2014/main" id="{655952FB-6BA8-4C2D-A7D9-7549F2AA2BE0}"/>
              </a:ext>
            </a:extLst>
          </p:cNvPr>
          <p:cNvSpPr txBox="1"/>
          <p:nvPr/>
        </p:nvSpPr>
        <p:spPr>
          <a:xfrm>
            <a:off x="8182390" y="3248976"/>
            <a:ext cx="1700936" cy="213585"/>
          </a:xfrm>
          <a:prstGeom prst="rect">
            <a:avLst/>
          </a:prstGeom>
          <a:noFill/>
        </p:spPr>
        <p:txBody>
          <a:bodyPr wrap="square" rtlCol="0">
            <a:spAutoFit/>
          </a:bodyPr>
          <a:lstStyle/>
          <a:p>
            <a:pPr defTabSz="685800">
              <a:defRPr/>
            </a:pPr>
            <a:r>
              <a:rPr lang="en-US" sz="788" b="1" dirty="0" err="1">
                <a:solidFill>
                  <a:prstClr val="black"/>
                </a:solidFill>
                <a:latin typeface="Calibri"/>
              </a:rPr>
              <a:t>Sugammadex</a:t>
            </a:r>
            <a:r>
              <a:rPr lang="en-US" sz="788" b="1" dirty="0">
                <a:solidFill>
                  <a:prstClr val="black"/>
                </a:solidFill>
                <a:latin typeface="Calibri"/>
              </a:rPr>
              <a:t> 4mg/kg (n=37)</a:t>
            </a:r>
          </a:p>
        </p:txBody>
      </p:sp>
      <p:pic>
        <p:nvPicPr>
          <p:cNvPr id="42" name="Picture 41">
            <a:extLst>
              <a:ext uri="{FF2B5EF4-FFF2-40B4-BE49-F238E27FC236}">
                <a16:creationId xmlns="" xmlns:a16="http://schemas.microsoft.com/office/drawing/2014/main" id="{2DAA07D0-AEFB-4416-B0AF-184231D64C9D}"/>
              </a:ext>
            </a:extLst>
          </p:cNvPr>
          <p:cNvPicPr>
            <a:picLocks noChangeAspect="1"/>
          </p:cNvPicPr>
          <p:nvPr/>
        </p:nvPicPr>
        <p:blipFill>
          <a:blip r:embed="rId8" cstate="print"/>
          <a:stretch>
            <a:fillRect/>
          </a:stretch>
        </p:blipFill>
        <p:spPr>
          <a:xfrm>
            <a:off x="4698328" y="3326746"/>
            <a:ext cx="1347265" cy="201343"/>
          </a:xfrm>
          <a:prstGeom prst="rect">
            <a:avLst/>
          </a:prstGeom>
        </p:spPr>
      </p:pic>
      <p:sp>
        <p:nvSpPr>
          <p:cNvPr id="30" name="TextBox 29">
            <a:extLst>
              <a:ext uri="{FF2B5EF4-FFF2-40B4-BE49-F238E27FC236}">
                <a16:creationId xmlns="" xmlns:a16="http://schemas.microsoft.com/office/drawing/2014/main" id="{199CE743-670B-40A5-9984-AE80C1792C25}"/>
              </a:ext>
            </a:extLst>
          </p:cNvPr>
          <p:cNvSpPr txBox="1"/>
          <p:nvPr/>
        </p:nvSpPr>
        <p:spPr>
          <a:xfrm>
            <a:off x="4643358" y="3285925"/>
            <a:ext cx="1513207" cy="213585"/>
          </a:xfrm>
          <a:prstGeom prst="rect">
            <a:avLst/>
          </a:prstGeom>
          <a:noFill/>
        </p:spPr>
        <p:txBody>
          <a:bodyPr wrap="square" rtlCol="0">
            <a:spAutoFit/>
          </a:bodyPr>
          <a:lstStyle/>
          <a:p>
            <a:pPr defTabSz="685800">
              <a:defRPr/>
            </a:pPr>
            <a:r>
              <a:rPr lang="en-US" sz="788" b="1" dirty="0" err="1">
                <a:solidFill>
                  <a:prstClr val="black"/>
                </a:solidFill>
                <a:latin typeface="Calibri"/>
              </a:rPr>
              <a:t>Sugammadex</a:t>
            </a:r>
            <a:r>
              <a:rPr lang="en-US" sz="788" b="1" dirty="0">
                <a:solidFill>
                  <a:prstClr val="black"/>
                </a:solidFill>
                <a:latin typeface="Calibri"/>
              </a:rPr>
              <a:t> 2mg/kg (n=47)</a:t>
            </a:r>
          </a:p>
        </p:txBody>
      </p:sp>
    </p:spTree>
    <p:extLst>
      <p:ext uri="{BB962C8B-B14F-4D97-AF65-F5344CB8AC3E}">
        <p14:creationId xmlns:p14="http://schemas.microsoft.com/office/powerpoint/2010/main" val="183790465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 xmlns:a16="http://schemas.microsoft.com/office/drawing/2014/main" id="{94EC1EF8-12FC-4614-8C7F-A43CA2C76461}"/>
              </a:ext>
            </a:extLst>
          </p:cNvPr>
          <p:cNvSpPr>
            <a:spLocks noGrp="1"/>
          </p:cNvSpPr>
          <p:nvPr>
            <p:ph type="title"/>
          </p:nvPr>
        </p:nvSpPr>
        <p:spPr>
          <a:xfrm>
            <a:off x="1989728" y="149366"/>
            <a:ext cx="8221072" cy="596646"/>
          </a:xfrm>
        </p:spPr>
        <p:txBody>
          <a:bodyPr>
            <a:noAutofit/>
          </a:bodyPr>
          <a:lstStyle/>
          <a:p>
            <a:r>
              <a:rPr lang="en-US" sz="3200" b="1" dirty="0" err="1"/>
              <a:t>Biến</a:t>
            </a:r>
            <a:r>
              <a:rPr lang="en-US" sz="3200" b="1" dirty="0"/>
              <a:t> </a:t>
            </a:r>
            <a:r>
              <a:rPr lang="en-US" sz="3200" b="1" dirty="0" err="1"/>
              <a:t>chứng</a:t>
            </a:r>
            <a:r>
              <a:rPr lang="en-US" sz="3200" b="1" dirty="0"/>
              <a:t> </a:t>
            </a:r>
            <a:r>
              <a:rPr lang="en-US" sz="3200" b="1" dirty="0" err="1"/>
              <a:t>phổi</a:t>
            </a:r>
            <a:r>
              <a:rPr lang="en-US" sz="3200" b="1" dirty="0"/>
              <a:t> </a:t>
            </a:r>
            <a:r>
              <a:rPr lang="en-US" sz="3200" b="1" dirty="0" err="1"/>
              <a:t>sau</a:t>
            </a:r>
            <a:r>
              <a:rPr lang="en-US" sz="3200" b="1" dirty="0"/>
              <a:t> </a:t>
            </a:r>
            <a:r>
              <a:rPr lang="en-US" sz="3200" b="1" dirty="0" err="1"/>
              <a:t>phẫu</a:t>
            </a:r>
            <a:r>
              <a:rPr lang="en-US" sz="3200" b="1" dirty="0"/>
              <a:t> </a:t>
            </a:r>
            <a:r>
              <a:rPr lang="en-US" sz="3200" b="1" dirty="0" err="1"/>
              <a:t>thuật</a:t>
            </a:r>
            <a:r>
              <a:rPr lang="en-US" sz="3200" b="1" dirty="0"/>
              <a:t> (</a:t>
            </a:r>
            <a:r>
              <a:rPr lang="en-US" sz="3200" b="1" dirty="0" err="1"/>
              <a:t>tt</a:t>
            </a:r>
            <a:r>
              <a:rPr lang="en-US" sz="3200" b="1" dirty="0"/>
              <a:t>)</a:t>
            </a:r>
          </a:p>
        </p:txBody>
      </p:sp>
      <p:sp>
        <p:nvSpPr>
          <p:cNvPr id="5" name="Content Placeholder 4">
            <a:extLst>
              <a:ext uri="{FF2B5EF4-FFF2-40B4-BE49-F238E27FC236}">
                <a16:creationId xmlns="" xmlns:a16="http://schemas.microsoft.com/office/drawing/2014/main" id="{3D822741-7D03-4274-92B3-D9CD1B9451BC}"/>
              </a:ext>
            </a:extLst>
          </p:cNvPr>
          <p:cNvSpPr>
            <a:spLocks noGrp="1"/>
          </p:cNvSpPr>
          <p:nvPr>
            <p:ph idx="11"/>
          </p:nvPr>
        </p:nvSpPr>
        <p:spPr>
          <a:xfrm>
            <a:off x="1545077" y="2043600"/>
            <a:ext cx="8409740" cy="1385401"/>
          </a:xfrm>
        </p:spPr>
        <p:txBody>
          <a:bodyPr/>
          <a:lstStyle/>
          <a:p>
            <a:pPr marL="0" indent="0">
              <a:buNone/>
            </a:pPr>
            <a:r>
              <a:rPr lang="en-US" sz="2000" dirty="0"/>
              <a:t>	</a:t>
            </a:r>
            <a:r>
              <a:rPr lang="en-US" sz="2000" b="1" dirty="0" err="1"/>
              <a:t>Giảm</a:t>
            </a:r>
            <a:r>
              <a:rPr lang="en-US" sz="2000" dirty="0"/>
              <a:t> </a:t>
            </a:r>
            <a:r>
              <a:rPr lang="en-US" sz="2000" b="1" dirty="0">
                <a:highlight>
                  <a:srgbClr val="FFFF00"/>
                </a:highlight>
              </a:rPr>
              <a:t>30%</a:t>
            </a:r>
            <a:r>
              <a:rPr lang="en-US" sz="2000" b="1" dirty="0"/>
              <a:t> </a:t>
            </a:r>
            <a:r>
              <a:rPr lang="en-US" sz="2000" b="1" dirty="0" err="1"/>
              <a:t>nguy</a:t>
            </a:r>
            <a:r>
              <a:rPr lang="en-US" sz="2000" b="1" dirty="0"/>
              <a:t> c</a:t>
            </a:r>
            <a:r>
              <a:rPr lang="vi-VN" sz="2000" b="1" dirty="0"/>
              <a:t>ơ</a:t>
            </a:r>
            <a:r>
              <a:rPr lang="en-US" sz="2000" b="1" dirty="0"/>
              <a:t> </a:t>
            </a:r>
            <a:r>
              <a:rPr lang="en-US" sz="2000" b="1" dirty="0" err="1"/>
              <a:t>biến</a:t>
            </a:r>
            <a:r>
              <a:rPr lang="en-US" sz="2000" b="1" dirty="0"/>
              <a:t> </a:t>
            </a:r>
            <a:r>
              <a:rPr lang="en-US" sz="2000" b="1" dirty="0" err="1"/>
              <a:t>chứng</a:t>
            </a:r>
            <a:r>
              <a:rPr lang="en-US" sz="2000" b="1" dirty="0"/>
              <a:t> </a:t>
            </a:r>
            <a:r>
              <a:rPr lang="en-US" sz="2000" b="1" dirty="0" err="1"/>
              <a:t>phổi</a:t>
            </a:r>
            <a:r>
              <a:rPr lang="en-US" sz="2000" b="1" dirty="0"/>
              <a:t> </a:t>
            </a:r>
            <a:r>
              <a:rPr lang="en-US" sz="2000" b="1" dirty="0" err="1"/>
              <a:t>sau</a:t>
            </a:r>
            <a:r>
              <a:rPr lang="en-US" sz="2000" b="1" dirty="0"/>
              <a:t> </a:t>
            </a:r>
            <a:r>
              <a:rPr lang="en-US" sz="2000" b="1" dirty="0" err="1"/>
              <a:t>mổ</a:t>
            </a:r>
            <a:endParaRPr lang="en-US" sz="2000" b="1" dirty="0"/>
          </a:p>
          <a:p>
            <a:pPr marL="0" indent="0">
              <a:buNone/>
            </a:pPr>
            <a:r>
              <a:rPr lang="en-US" sz="2000" b="1" dirty="0"/>
              <a:t>	</a:t>
            </a:r>
            <a:r>
              <a:rPr lang="en-US" sz="2000" b="1" dirty="0" err="1"/>
              <a:t>Giảm</a:t>
            </a:r>
            <a:r>
              <a:rPr lang="en-US" sz="2000" b="1" dirty="0"/>
              <a:t> </a:t>
            </a:r>
            <a:r>
              <a:rPr lang="en-US" sz="2000" b="1" dirty="0">
                <a:highlight>
                  <a:srgbClr val="FFFF00"/>
                </a:highlight>
              </a:rPr>
              <a:t>47%</a:t>
            </a:r>
            <a:r>
              <a:rPr lang="en-US" sz="2000" b="1" dirty="0"/>
              <a:t> </a:t>
            </a:r>
            <a:r>
              <a:rPr lang="en-US" sz="2000" b="1" dirty="0" err="1"/>
              <a:t>nguy</a:t>
            </a:r>
            <a:r>
              <a:rPr lang="en-US" sz="2000" b="1" dirty="0"/>
              <a:t> c</a:t>
            </a:r>
            <a:r>
              <a:rPr lang="vi-VN" sz="2000" b="1" dirty="0"/>
              <a:t>ơ</a:t>
            </a:r>
            <a:r>
              <a:rPr lang="en-US" sz="2000" b="1" dirty="0"/>
              <a:t> </a:t>
            </a:r>
            <a:r>
              <a:rPr lang="en-US" sz="2000" b="1" dirty="0" err="1"/>
              <a:t>viêm</a:t>
            </a:r>
            <a:r>
              <a:rPr lang="en-US" sz="2000" b="1" dirty="0"/>
              <a:t> </a:t>
            </a:r>
            <a:r>
              <a:rPr lang="en-US" sz="2000" b="1" dirty="0" err="1"/>
              <a:t>phổi</a:t>
            </a:r>
            <a:r>
              <a:rPr lang="en-US" sz="2000" b="1" dirty="0"/>
              <a:t> </a:t>
            </a:r>
            <a:r>
              <a:rPr lang="en-US" sz="2000" b="1" dirty="0" err="1"/>
              <a:t>sau</a:t>
            </a:r>
            <a:r>
              <a:rPr lang="en-US" sz="2000" b="1" dirty="0"/>
              <a:t> </a:t>
            </a:r>
            <a:r>
              <a:rPr lang="en-US" sz="2000" b="1" dirty="0" err="1"/>
              <a:t>mổ</a:t>
            </a:r>
            <a:r>
              <a:rPr lang="en-US" sz="2000" dirty="0"/>
              <a:t>, </a:t>
            </a:r>
          </a:p>
          <a:p>
            <a:pPr marL="0" indent="0">
              <a:buNone/>
            </a:pPr>
            <a:r>
              <a:rPr lang="en-US" sz="2000" b="1" dirty="0"/>
              <a:t>	</a:t>
            </a:r>
            <a:r>
              <a:rPr lang="en-US" sz="2000" b="1" dirty="0" err="1"/>
              <a:t>Giảm</a:t>
            </a:r>
            <a:r>
              <a:rPr lang="en-US" sz="2000" b="1" dirty="0"/>
              <a:t> </a:t>
            </a:r>
            <a:r>
              <a:rPr lang="en-US" sz="2000" b="1" dirty="0">
                <a:highlight>
                  <a:srgbClr val="FFFF00"/>
                </a:highlight>
              </a:rPr>
              <a:t>55%</a:t>
            </a:r>
            <a:r>
              <a:rPr lang="en-US" sz="2000" b="1" dirty="0"/>
              <a:t> </a:t>
            </a:r>
            <a:r>
              <a:rPr lang="en-US" sz="2000" b="1" dirty="0" err="1"/>
              <a:t>suy</a:t>
            </a:r>
            <a:r>
              <a:rPr lang="en-US" sz="2000" b="1" dirty="0"/>
              <a:t> </a:t>
            </a:r>
            <a:r>
              <a:rPr lang="en-US" sz="2000" b="1" dirty="0" err="1"/>
              <a:t>hô</a:t>
            </a:r>
            <a:r>
              <a:rPr lang="en-US" sz="2000" b="1" dirty="0"/>
              <a:t> </a:t>
            </a:r>
            <a:r>
              <a:rPr lang="en-US" sz="2000" b="1" dirty="0" err="1"/>
              <a:t>hấp</a:t>
            </a:r>
            <a:r>
              <a:rPr lang="en-US" sz="2000" b="1" dirty="0"/>
              <a:t> </a:t>
            </a:r>
            <a:r>
              <a:rPr lang="en-US" sz="2000" b="1" dirty="0" err="1"/>
              <a:t>sau</a:t>
            </a:r>
            <a:r>
              <a:rPr lang="en-US" sz="2000" b="1" dirty="0"/>
              <a:t> </a:t>
            </a:r>
            <a:r>
              <a:rPr lang="en-US" sz="2000" b="1" dirty="0" err="1"/>
              <a:t>mổ</a:t>
            </a:r>
            <a:r>
              <a:rPr lang="en-US" sz="2000" dirty="0"/>
              <a:t> so </a:t>
            </a:r>
            <a:r>
              <a:rPr lang="en-US" sz="2000" dirty="0" err="1"/>
              <a:t>với</a:t>
            </a:r>
            <a:r>
              <a:rPr lang="en-US" sz="2000" dirty="0"/>
              <a:t> neostigmine (P &lt;0.0001) </a:t>
            </a:r>
          </a:p>
        </p:txBody>
      </p:sp>
      <p:sp>
        <p:nvSpPr>
          <p:cNvPr id="10" name="Text Placeholder 7">
            <a:extLst>
              <a:ext uri="{FF2B5EF4-FFF2-40B4-BE49-F238E27FC236}">
                <a16:creationId xmlns="" xmlns:a16="http://schemas.microsoft.com/office/drawing/2014/main" id="{2E3FEF2E-E013-40DB-BBDA-DE137162880D}"/>
              </a:ext>
            </a:extLst>
          </p:cNvPr>
          <p:cNvSpPr txBox="1">
            <a:spLocks/>
          </p:cNvSpPr>
          <p:nvPr/>
        </p:nvSpPr>
        <p:spPr>
          <a:xfrm>
            <a:off x="7899606" y="6516042"/>
            <a:ext cx="2565296" cy="341958"/>
          </a:xfrm>
          <a:prstGeom prst="rect">
            <a:avLst/>
          </a:prstGeom>
        </p:spPr>
        <p:txBody>
          <a:bodyPr vert="horz" lIns="0" tIns="0" rIns="0" bIns="0" rtlCol="0" anchor="b" anchorCtr="0">
            <a:noAutofit/>
          </a:bodyPr>
          <a:lstStyle>
            <a:lvl1pPr marL="0" indent="0" algn="l" defTabSz="457200" rtl="0" eaLnBrk="1" latinLnBrk="0" hangingPunct="1">
              <a:lnSpc>
                <a:spcPct val="90000"/>
              </a:lnSpc>
              <a:spcBef>
                <a:spcPts val="0"/>
              </a:spcBef>
              <a:spcAft>
                <a:spcPts val="200"/>
              </a:spcAft>
              <a:buClr>
                <a:schemeClr val="tx2"/>
              </a:buClr>
              <a:buFont typeface="Wingdings" panose="05000000000000000000" pitchFamily="2" charset="2"/>
              <a:buNone/>
              <a:defRPr sz="900" kern="600" spc="10">
                <a:solidFill>
                  <a:srgbClr val="37424A"/>
                </a:solidFill>
                <a:latin typeface="Arial Narrow"/>
                <a:ea typeface="+mn-ea"/>
                <a:cs typeface="Arial Narrow"/>
              </a:defRPr>
            </a:lvl1pPr>
            <a:lvl2pPr marL="630238" indent="-234950" algn="l" defTabSz="457200" rtl="0" eaLnBrk="1" latinLnBrk="0" hangingPunct="1">
              <a:lnSpc>
                <a:spcPct val="90000"/>
              </a:lnSpc>
              <a:spcBef>
                <a:spcPts val="0"/>
              </a:spcBef>
              <a:spcAft>
                <a:spcPts val="600"/>
              </a:spcAft>
              <a:buSzPct val="95000"/>
              <a:buFont typeface="Arial"/>
              <a:buChar char="•"/>
              <a:defRPr sz="2000" kern="600" spc="10">
                <a:solidFill>
                  <a:srgbClr val="37424A"/>
                </a:solidFill>
                <a:latin typeface="Arial Narrow"/>
                <a:ea typeface="+mn-ea"/>
                <a:cs typeface="Arial Narrow"/>
              </a:defRPr>
            </a:lvl2pPr>
            <a:lvl3pPr marL="914400" indent="-222250" algn="l" defTabSz="457200" rtl="0" eaLnBrk="1" latinLnBrk="0" hangingPunct="1">
              <a:lnSpc>
                <a:spcPct val="90000"/>
              </a:lnSpc>
              <a:spcBef>
                <a:spcPts val="0"/>
              </a:spcBef>
              <a:spcAft>
                <a:spcPts val="600"/>
              </a:spcAft>
              <a:buFont typeface="Lucida Grande"/>
              <a:buChar char="–"/>
              <a:defRPr sz="1800" kern="600" spc="10">
                <a:solidFill>
                  <a:srgbClr val="37424A"/>
                </a:solidFill>
                <a:latin typeface="Arial Narrow"/>
                <a:ea typeface="+mn-ea"/>
                <a:cs typeface="Arial Narrow"/>
              </a:defRPr>
            </a:lvl3pPr>
            <a:lvl4pPr marL="1198563" indent="-234950" algn="l" defTabSz="457200" rtl="0" eaLnBrk="1" latinLnBrk="0" hangingPunct="1">
              <a:lnSpc>
                <a:spcPct val="90000"/>
              </a:lnSpc>
              <a:spcBef>
                <a:spcPts val="0"/>
              </a:spcBef>
              <a:spcAft>
                <a:spcPts val="600"/>
              </a:spcAft>
              <a:buSzPct val="100000"/>
              <a:buFont typeface="Arial Narrow" panose="020B0606020202030204" pitchFamily="34" charset="0"/>
              <a:buChar char="◦"/>
              <a:defRPr sz="1800" kern="600" spc="10">
                <a:solidFill>
                  <a:srgbClr val="37424A"/>
                </a:solidFill>
                <a:latin typeface="Arial Narrow"/>
                <a:ea typeface="+mn-ea"/>
                <a:cs typeface="Arial Narrow"/>
              </a:defRPr>
            </a:lvl4pPr>
            <a:lvl5pPr marL="773113" indent="-182563" algn="l" defTabSz="457200" rtl="0" eaLnBrk="1" latinLnBrk="0" hangingPunct="1">
              <a:lnSpc>
                <a:spcPct val="97000"/>
              </a:lnSpc>
              <a:spcBef>
                <a:spcPts val="0"/>
              </a:spcBef>
              <a:buFont typeface="Lucida Grande"/>
              <a:buChar char="–"/>
              <a:defRPr sz="1700" kern="600" spc="10">
                <a:solidFill>
                  <a:schemeClr val="tx1"/>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37424A"/>
              </a:buClr>
            </a:pPr>
            <a:endParaRPr lang="en-US" sz="675" dirty="0"/>
          </a:p>
          <a:p>
            <a:pPr>
              <a:buClr>
                <a:srgbClr val="37424A"/>
              </a:buClr>
            </a:pPr>
            <a:r>
              <a:rPr lang="en-US" sz="675" b="1" dirty="0"/>
              <a:t>1. </a:t>
            </a:r>
            <a:r>
              <a:rPr lang="en-US" sz="675" dirty="0"/>
              <a:t>Kheterpal S. et al. </a:t>
            </a:r>
            <a:r>
              <a:rPr lang="en-US" sz="675" i="1" dirty="0"/>
              <a:t>Anesthesiology.</a:t>
            </a:r>
            <a:r>
              <a:rPr lang="en-US" sz="675" dirty="0"/>
              <a:t> </a:t>
            </a:r>
            <a:r>
              <a:rPr lang="en-US" sz="675" dirty="0" err="1"/>
              <a:t>ePublished</a:t>
            </a:r>
            <a:r>
              <a:rPr lang="en-US" sz="675" dirty="0"/>
              <a:t> on April 8, 2020.</a:t>
            </a:r>
          </a:p>
          <a:p>
            <a:pPr>
              <a:buClr>
                <a:srgbClr val="37424A"/>
              </a:buClr>
            </a:pPr>
            <a:endParaRPr lang="en-US" sz="675" dirty="0"/>
          </a:p>
        </p:txBody>
      </p:sp>
      <p:pic>
        <p:nvPicPr>
          <p:cNvPr id="4" name="Picture 3">
            <a:extLst>
              <a:ext uri="{FF2B5EF4-FFF2-40B4-BE49-F238E27FC236}">
                <a16:creationId xmlns="" xmlns:a16="http://schemas.microsoft.com/office/drawing/2014/main" id="{385F5080-DD54-41D1-ABB5-13291C55934B}"/>
              </a:ext>
            </a:extLst>
          </p:cNvPr>
          <p:cNvPicPr>
            <a:picLocks noChangeAspect="1"/>
          </p:cNvPicPr>
          <p:nvPr/>
        </p:nvPicPr>
        <p:blipFill rotWithShape="1">
          <a:blip r:embed="rId3" cstate="print"/>
          <a:srcRect t="40868" r="1266"/>
          <a:stretch/>
        </p:blipFill>
        <p:spPr>
          <a:xfrm>
            <a:off x="2362200" y="3778658"/>
            <a:ext cx="6448904" cy="1944995"/>
          </a:xfrm>
          <a:prstGeom prst="rect">
            <a:avLst/>
          </a:prstGeom>
        </p:spPr>
      </p:pic>
      <p:sp>
        <p:nvSpPr>
          <p:cNvPr id="9" name="Content Placeholder 4">
            <a:extLst>
              <a:ext uri="{FF2B5EF4-FFF2-40B4-BE49-F238E27FC236}">
                <a16:creationId xmlns="" xmlns:a16="http://schemas.microsoft.com/office/drawing/2014/main" id="{B3EEE725-CA47-40C0-B9BF-8BB7C5378A43}"/>
              </a:ext>
            </a:extLst>
          </p:cNvPr>
          <p:cNvSpPr txBox="1">
            <a:spLocks/>
          </p:cNvSpPr>
          <p:nvPr/>
        </p:nvSpPr>
        <p:spPr>
          <a:xfrm>
            <a:off x="1994593" y="5937361"/>
            <a:ext cx="7965089" cy="596646"/>
          </a:xfrm>
          <a:prstGeom prst="rect">
            <a:avLst/>
          </a:prstGeom>
        </p:spPr>
        <p:txBody>
          <a:bodyPr vert="horz" lIns="0" tIns="0" rIns="0" bIns="0" rtlCol="0" anchor="t" anchorCtr="0">
            <a:noAutofit/>
          </a:bodyPr>
          <a:lstStyle>
            <a:lvl1pPr marL="344488" indent="-344488" algn="l" defTabSz="457200" rtl="0" eaLnBrk="1" latinLnBrk="0" hangingPunct="1">
              <a:lnSpc>
                <a:spcPct val="90000"/>
              </a:lnSpc>
              <a:spcBef>
                <a:spcPts val="0"/>
              </a:spcBef>
              <a:spcAft>
                <a:spcPts val="600"/>
              </a:spcAft>
              <a:buClr>
                <a:schemeClr val="tx2"/>
              </a:buClr>
              <a:buFont typeface="Wingdings" panose="05000000000000000000" pitchFamily="2" charset="2"/>
              <a:buChar char="§"/>
              <a:defRPr sz="2000" kern="600" spc="10">
                <a:solidFill>
                  <a:srgbClr val="37424A"/>
                </a:solidFill>
                <a:latin typeface="Arial Narrow"/>
                <a:ea typeface="+mn-ea"/>
                <a:cs typeface="Arial Narrow"/>
              </a:defRPr>
            </a:lvl1pPr>
            <a:lvl2pPr marL="630238" indent="-234950" algn="l" defTabSz="457200" rtl="0" eaLnBrk="1" latinLnBrk="0" hangingPunct="1">
              <a:lnSpc>
                <a:spcPct val="90000"/>
              </a:lnSpc>
              <a:spcBef>
                <a:spcPts val="0"/>
              </a:spcBef>
              <a:spcAft>
                <a:spcPts val="600"/>
              </a:spcAft>
              <a:buSzPct val="95000"/>
              <a:buFont typeface="Arial"/>
              <a:buChar char="•"/>
              <a:defRPr sz="2000" kern="600" spc="10">
                <a:solidFill>
                  <a:srgbClr val="37424A"/>
                </a:solidFill>
                <a:latin typeface="Arial Narrow"/>
                <a:ea typeface="+mn-ea"/>
                <a:cs typeface="Arial Narrow"/>
              </a:defRPr>
            </a:lvl2pPr>
            <a:lvl3pPr marL="914400" indent="-222250" algn="l" defTabSz="457200" rtl="0" eaLnBrk="1" latinLnBrk="0" hangingPunct="1">
              <a:lnSpc>
                <a:spcPct val="90000"/>
              </a:lnSpc>
              <a:spcBef>
                <a:spcPts val="0"/>
              </a:spcBef>
              <a:spcAft>
                <a:spcPts val="600"/>
              </a:spcAft>
              <a:buFont typeface="Lucida Grande"/>
              <a:buChar char="–"/>
              <a:defRPr sz="1800" kern="600" spc="10">
                <a:solidFill>
                  <a:srgbClr val="37424A"/>
                </a:solidFill>
                <a:latin typeface="Arial Narrow"/>
                <a:ea typeface="+mn-ea"/>
                <a:cs typeface="Arial Narrow"/>
              </a:defRPr>
            </a:lvl3pPr>
            <a:lvl4pPr marL="1198563" indent="-234950" algn="l" defTabSz="457200" rtl="0" eaLnBrk="1" latinLnBrk="0" hangingPunct="1">
              <a:lnSpc>
                <a:spcPct val="90000"/>
              </a:lnSpc>
              <a:spcBef>
                <a:spcPts val="0"/>
              </a:spcBef>
              <a:spcAft>
                <a:spcPts val="600"/>
              </a:spcAft>
              <a:buSzPct val="100000"/>
              <a:buFont typeface="Arial Narrow" panose="020B0606020202030204" pitchFamily="34" charset="0"/>
              <a:buChar char="◦"/>
              <a:defRPr sz="1800" kern="600" spc="10">
                <a:solidFill>
                  <a:srgbClr val="37424A"/>
                </a:solidFill>
                <a:latin typeface="Arial Narrow"/>
                <a:ea typeface="+mn-ea"/>
                <a:cs typeface="Arial Narrow"/>
              </a:defRPr>
            </a:lvl4pPr>
            <a:lvl5pPr marL="773113" indent="-182563" algn="l" defTabSz="457200" rtl="0" eaLnBrk="1" latinLnBrk="0" hangingPunct="1">
              <a:lnSpc>
                <a:spcPct val="97000"/>
              </a:lnSpc>
              <a:spcBef>
                <a:spcPts val="0"/>
              </a:spcBef>
              <a:buFont typeface="Lucida Grande"/>
              <a:buChar char="–"/>
              <a:defRPr sz="1700" kern="600" spc="10">
                <a:solidFill>
                  <a:schemeClr val="tx1"/>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37424A"/>
              </a:buClr>
            </a:pPr>
            <a:r>
              <a:rPr lang="en-US" sz="1500" b="1" dirty="0" err="1"/>
              <a:t>Kết</a:t>
            </a:r>
            <a:r>
              <a:rPr lang="en-US" sz="1500" b="1" dirty="0"/>
              <a:t> </a:t>
            </a:r>
            <a:r>
              <a:rPr lang="en-US" sz="1500" b="1" dirty="0" err="1"/>
              <a:t>luận</a:t>
            </a:r>
            <a:r>
              <a:rPr lang="en-US" sz="1500" b="1" dirty="0"/>
              <a:t>: </a:t>
            </a:r>
            <a:r>
              <a:rPr lang="en-US" sz="1500" dirty="0" err="1"/>
              <a:t>việc</a:t>
            </a:r>
            <a:r>
              <a:rPr lang="en-US" sz="1500" dirty="0"/>
              <a:t> </a:t>
            </a:r>
            <a:r>
              <a:rPr lang="en-US" sz="1500" dirty="0" err="1"/>
              <a:t>sử</a:t>
            </a:r>
            <a:r>
              <a:rPr lang="en-US" sz="1500" dirty="0"/>
              <a:t> </a:t>
            </a:r>
            <a:r>
              <a:rPr lang="en-US" sz="1500" dirty="0" err="1"/>
              <a:t>dụng</a:t>
            </a:r>
            <a:r>
              <a:rPr lang="en-US" sz="1500" dirty="0"/>
              <a:t> sugammadex </a:t>
            </a:r>
            <a:r>
              <a:rPr lang="en-US" sz="1500" dirty="0" err="1"/>
              <a:t>làm</a:t>
            </a:r>
            <a:r>
              <a:rPr lang="en-US" sz="1500" dirty="0"/>
              <a:t> </a:t>
            </a:r>
            <a:r>
              <a:rPr lang="en-US" sz="1500" dirty="0" err="1"/>
              <a:t>giảm</a:t>
            </a:r>
            <a:r>
              <a:rPr lang="en-US" sz="1500" dirty="0"/>
              <a:t> </a:t>
            </a:r>
            <a:r>
              <a:rPr lang="en-US" sz="1500" dirty="0" err="1"/>
              <a:t>có</a:t>
            </a:r>
            <a:r>
              <a:rPr lang="en-US" sz="1500" dirty="0"/>
              <a:t> ý </a:t>
            </a:r>
            <a:r>
              <a:rPr lang="en-US" sz="1500" dirty="0" err="1"/>
              <a:t>nghĩa</a:t>
            </a:r>
            <a:r>
              <a:rPr lang="en-US" sz="1500" dirty="0"/>
              <a:t> </a:t>
            </a:r>
            <a:r>
              <a:rPr lang="en-US" sz="1500" dirty="0" err="1"/>
              <a:t>về</a:t>
            </a:r>
            <a:r>
              <a:rPr lang="en-US" sz="1500" dirty="0"/>
              <a:t> </a:t>
            </a:r>
            <a:r>
              <a:rPr lang="en-US" sz="1500" dirty="0" err="1"/>
              <a:t>mặt</a:t>
            </a:r>
            <a:r>
              <a:rPr lang="en-US" sz="1500" dirty="0"/>
              <a:t> </a:t>
            </a:r>
            <a:r>
              <a:rPr lang="en-US" sz="1500" dirty="0" err="1"/>
              <a:t>lâm</a:t>
            </a:r>
            <a:r>
              <a:rPr lang="en-US" sz="1500" dirty="0"/>
              <a:t> </a:t>
            </a:r>
            <a:r>
              <a:rPr lang="en-US" sz="1500" dirty="0" err="1"/>
              <a:t>sàng</a:t>
            </a:r>
            <a:r>
              <a:rPr lang="en-US" sz="1500" dirty="0"/>
              <a:t> </a:t>
            </a:r>
            <a:r>
              <a:rPr lang="en-US" sz="1500" dirty="0" err="1"/>
              <a:t>và</a:t>
            </a:r>
            <a:r>
              <a:rPr lang="en-US" sz="1500" dirty="0"/>
              <a:t> </a:t>
            </a:r>
            <a:r>
              <a:rPr lang="en-US" sz="1500" dirty="0" err="1"/>
              <a:t>thống</a:t>
            </a:r>
            <a:r>
              <a:rPr lang="en-US" sz="1500" dirty="0"/>
              <a:t> </a:t>
            </a:r>
            <a:r>
              <a:rPr lang="en-US" sz="1500" dirty="0" err="1"/>
              <a:t>kê</a:t>
            </a:r>
            <a:r>
              <a:rPr lang="en-US" sz="1500" dirty="0"/>
              <a:t> </a:t>
            </a:r>
            <a:r>
              <a:rPr lang="en-US" sz="1500" dirty="0" err="1"/>
              <a:t>tỷ</a:t>
            </a:r>
            <a:r>
              <a:rPr lang="en-US" sz="1500" dirty="0"/>
              <a:t> </a:t>
            </a:r>
            <a:r>
              <a:rPr lang="en-US" sz="1500" dirty="0" err="1"/>
              <a:t>lệ</a:t>
            </a:r>
            <a:r>
              <a:rPr lang="en-US" sz="1500" dirty="0"/>
              <a:t> </a:t>
            </a:r>
            <a:r>
              <a:rPr lang="en-US" sz="1500" dirty="0" err="1"/>
              <a:t>xuất</a:t>
            </a:r>
            <a:r>
              <a:rPr lang="en-US" sz="1500" dirty="0"/>
              <a:t> </a:t>
            </a:r>
            <a:r>
              <a:rPr lang="en-US" sz="1500" dirty="0" err="1"/>
              <a:t>hiện</a:t>
            </a:r>
            <a:r>
              <a:rPr lang="en-US" sz="1500" dirty="0"/>
              <a:t> </a:t>
            </a:r>
            <a:r>
              <a:rPr lang="en-US" sz="1500" dirty="0" err="1"/>
              <a:t>biến</a:t>
            </a:r>
            <a:r>
              <a:rPr lang="en-US" sz="1500" dirty="0"/>
              <a:t> </a:t>
            </a:r>
            <a:r>
              <a:rPr lang="en-US" sz="1500" dirty="0" err="1"/>
              <a:t>chứng</a:t>
            </a:r>
            <a:r>
              <a:rPr lang="en-US" sz="1500" dirty="0"/>
              <a:t> </a:t>
            </a:r>
            <a:r>
              <a:rPr lang="en-US" sz="1500" dirty="0" err="1"/>
              <a:t>phổi</a:t>
            </a:r>
            <a:r>
              <a:rPr lang="en-US" sz="1500" dirty="0"/>
              <a:t> </a:t>
            </a:r>
            <a:r>
              <a:rPr lang="en-US" sz="1500" dirty="0" err="1"/>
              <a:t>lớn</a:t>
            </a:r>
            <a:r>
              <a:rPr lang="en-US" sz="1500" dirty="0"/>
              <a:t> so </a:t>
            </a:r>
            <a:r>
              <a:rPr lang="en-US" sz="1500" dirty="0" err="1"/>
              <a:t>với</a:t>
            </a:r>
            <a:r>
              <a:rPr lang="en-US" sz="1500" dirty="0"/>
              <a:t> neostigmine. </a:t>
            </a:r>
          </a:p>
        </p:txBody>
      </p:sp>
      <p:sp>
        <p:nvSpPr>
          <p:cNvPr id="7" name="Title 1">
            <a:extLst>
              <a:ext uri="{FF2B5EF4-FFF2-40B4-BE49-F238E27FC236}">
                <a16:creationId xmlns="" xmlns:a16="http://schemas.microsoft.com/office/drawing/2014/main" id="{56FE7833-F993-4804-8611-C49A54469885}"/>
              </a:ext>
            </a:extLst>
          </p:cNvPr>
          <p:cNvSpPr txBox="1">
            <a:spLocks/>
          </p:cNvSpPr>
          <p:nvPr/>
        </p:nvSpPr>
        <p:spPr>
          <a:xfrm>
            <a:off x="2514600" y="1134348"/>
            <a:ext cx="7162800" cy="917434"/>
          </a:xfrm>
          <a:prstGeom prst="rect">
            <a:avLst/>
          </a:prstGeom>
        </p:spPr>
        <p:txBody>
          <a:bodyPr vert="horz" lIns="91440" tIns="45720" rIns="91440" bIns="45720" rtlCol="0" anchor="t" anchorCtr="0">
            <a:normAutofit/>
          </a:bodyPr>
          <a:lstStyle>
            <a:lvl1pPr algn="ctr" defTabSz="914400" rtl="0" eaLnBrk="1" latinLnBrk="0" hangingPunct="1">
              <a:lnSpc>
                <a:spcPct val="90000"/>
              </a:lnSpc>
              <a:spcBef>
                <a:spcPct val="0"/>
              </a:spcBef>
              <a:buNone/>
              <a:defRPr sz="4400" kern="1200">
                <a:solidFill>
                  <a:schemeClr val="accent1"/>
                </a:solidFill>
                <a:latin typeface="+mj-lt"/>
                <a:ea typeface="+mj-ea"/>
                <a:cs typeface="+mj-cs"/>
              </a:defRPr>
            </a:lvl1pPr>
          </a:lstStyle>
          <a:p>
            <a:r>
              <a:rPr lang="en-US" sz="2000" b="1" dirty="0" err="1"/>
              <a:t>Sugammadex</a:t>
            </a:r>
            <a:r>
              <a:rPr lang="en-US" sz="2000" b="1" dirty="0"/>
              <a:t> </a:t>
            </a:r>
            <a:r>
              <a:rPr lang="en-US" sz="2000" b="1" dirty="0" err="1"/>
              <a:t>làm</a:t>
            </a:r>
            <a:r>
              <a:rPr lang="en-US" sz="2000" b="1" dirty="0"/>
              <a:t> </a:t>
            </a:r>
            <a:r>
              <a:rPr lang="en-US" sz="2000" b="1" dirty="0" err="1"/>
              <a:t>giảm</a:t>
            </a:r>
            <a:r>
              <a:rPr lang="en-US" sz="2000" b="1" dirty="0"/>
              <a:t> </a:t>
            </a:r>
            <a:r>
              <a:rPr lang="en-US" sz="2000" b="1" dirty="0" err="1"/>
              <a:t>đáng</a:t>
            </a:r>
            <a:r>
              <a:rPr lang="en-US" sz="2000" b="1" dirty="0"/>
              <a:t> </a:t>
            </a:r>
            <a:r>
              <a:rPr lang="en-US" sz="2000" b="1" dirty="0" err="1"/>
              <a:t>kể</a:t>
            </a:r>
            <a:r>
              <a:rPr lang="en-US" sz="2000" b="1" dirty="0"/>
              <a:t> </a:t>
            </a:r>
            <a:r>
              <a:rPr lang="en-US" sz="2000" b="1" dirty="0" err="1"/>
              <a:t>biến</a:t>
            </a:r>
            <a:r>
              <a:rPr lang="en-US" sz="2000" b="1" dirty="0"/>
              <a:t> </a:t>
            </a:r>
            <a:r>
              <a:rPr lang="en-US" sz="2000" b="1" dirty="0" err="1"/>
              <a:t>chứng</a:t>
            </a:r>
            <a:r>
              <a:rPr lang="en-US" sz="2000" b="1" dirty="0"/>
              <a:t> </a:t>
            </a:r>
            <a:r>
              <a:rPr lang="en-US" sz="2000" b="1" dirty="0" err="1"/>
              <a:t>phổi</a:t>
            </a:r>
            <a:r>
              <a:rPr lang="en-US" sz="2000" b="1" dirty="0"/>
              <a:t> </a:t>
            </a:r>
            <a:r>
              <a:rPr lang="en-US" sz="2000" b="1" dirty="0" err="1"/>
              <a:t>sau</a:t>
            </a:r>
            <a:r>
              <a:rPr lang="en-US" sz="2000" b="1" dirty="0"/>
              <a:t> </a:t>
            </a:r>
            <a:r>
              <a:rPr lang="en-US" sz="2000" b="1" dirty="0" err="1"/>
              <a:t>mổ</a:t>
            </a:r>
            <a:r>
              <a:rPr lang="en-US" sz="2000" b="1" dirty="0"/>
              <a:t> </a:t>
            </a:r>
            <a:r>
              <a:rPr lang="en-US" sz="2000" b="1" dirty="0" err="1"/>
              <a:t>sv</a:t>
            </a:r>
            <a:r>
              <a:rPr lang="en-US" sz="2000" b="1" dirty="0"/>
              <a:t> </a:t>
            </a:r>
            <a:r>
              <a:rPr lang="en-US" sz="2000" b="1" dirty="0" err="1"/>
              <a:t>Neostigmin</a:t>
            </a:r>
            <a:endParaRPr lang="en-US" sz="2000" b="1" dirty="0"/>
          </a:p>
        </p:txBody>
      </p:sp>
    </p:spTree>
    <p:extLst>
      <p:ext uri="{BB962C8B-B14F-4D97-AF65-F5344CB8AC3E}">
        <p14:creationId xmlns:p14="http://schemas.microsoft.com/office/powerpoint/2010/main" val="217647140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1B15ED52-F352-441B-82BF-E0EA34836D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 xmlns:a16="http://schemas.microsoft.com/office/drawing/2014/main" id="{3B2E3793-BFE6-45A2-9B7B-E18844431C9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1524001" y="-1"/>
            <a:ext cx="9143997"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 xmlns:a16="http://schemas.microsoft.com/office/drawing/2014/main" id="{BC4C4868-CB8F-4AF9-9CDB-8108F2C19B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523999" y="0"/>
            <a:ext cx="6086479"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 xmlns:a16="http://schemas.microsoft.com/office/drawing/2014/main" id="{375E0459-6403-40CD-989D-56A4407CA12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7610475" y="-1"/>
            <a:ext cx="3057523"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 xmlns:a16="http://schemas.microsoft.com/office/drawing/2014/main" id="{53E5B1A8-3AC9-4BD1-9BBC-78CA94F2D1B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868513" y="-1"/>
            <a:ext cx="8799485"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552700" y="294539"/>
            <a:ext cx="7421963" cy="1033669"/>
          </a:xfrm>
        </p:spPr>
        <p:txBody>
          <a:bodyPr>
            <a:normAutofit/>
          </a:bodyPr>
          <a:lstStyle/>
          <a:p>
            <a:r>
              <a:rPr lang="en-US" sz="3500">
                <a:solidFill>
                  <a:srgbClr val="FFFFFF"/>
                </a:solidFill>
              </a:rPr>
              <a:t>Hạ thân nhiệt</a:t>
            </a:r>
          </a:p>
        </p:txBody>
      </p:sp>
      <p:sp>
        <p:nvSpPr>
          <p:cNvPr id="3" name="Content Placeholder 2"/>
          <p:cNvSpPr>
            <a:spLocks noGrp="1"/>
          </p:cNvSpPr>
          <p:nvPr>
            <p:ph idx="1"/>
          </p:nvPr>
        </p:nvSpPr>
        <p:spPr>
          <a:xfrm>
            <a:off x="2552700" y="2318197"/>
            <a:ext cx="7293023" cy="3683358"/>
          </a:xfrm>
        </p:spPr>
        <p:txBody>
          <a:bodyPr anchor="ctr">
            <a:normAutofit/>
          </a:bodyPr>
          <a:lstStyle/>
          <a:p>
            <a:r>
              <a:rPr lang="en-US" sz="2800" dirty="0" err="1"/>
              <a:t>Suy</a:t>
            </a:r>
            <a:r>
              <a:rPr lang="en-US" sz="2800" dirty="0"/>
              <a:t> </a:t>
            </a:r>
            <a:r>
              <a:rPr lang="en-US" sz="2800" dirty="0" err="1"/>
              <a:t>giảm</a:t>
            </a:r>
            <a:r>
              <a:rPr lang="en-US" sz="2800" dirty="0"/>
              <a:t> </a:t>
            </a:r>
            <a:r>
              <a:rPr lang="en-US" sz="2800" dirty="0" err="1"/>
              <a:t>miễn</a:t>
            </a:r>
            <a:r>
              <a:rPr lang="en-US" sz="2800" dirty="0"/>
              <a:t> </a:t>
            </a:r>
            <a:r>
              <a:rPr lang="en-US" sz="2800" dirty="0" err="1"/>
              <a:t>dịch</a:t>
            </a:r>
            <a:r>
              <a:rPr lang="en-US" sz="2800" dirty="0"/>
              <a:t> </a:t>
            </a:r>
          </a:p>
          <a:p>
            <a:r>
              <a:rPr lang="en-US" sz="2800" dirty="0" err="1"/>
              <a:t>Tăng</a:t>
            </a:r>
            <a:r>
              <a:rPr lang="en-US" sz="2800" dirty="0"/>
              <a:t> </a:t>
            </a:r>
            <a:r>
              <a:rPr lang="en-US" sz="2800" dirty="0" err="1"/>
              <a:t>nguy</a:t>
            </a:r>
            <a:r>
              <a:rPr lang="en-US" sz="2800" dirty="0"/>
              <a:t> </a:t>
            </a:r>
            <a:r>
              <a:rPr lang="en-US" sz="2800" dirty="0" err="1"/>
              <a:t>cơ</a:t>
            </a:r>
            <a:r>
              <a:rPr lang="en-US" sz="2800" dirty="0"/>
              <a:t> </a:t>
            </a:r>
            <a:r>
              <a:rPr lang="en-US" sz="2800" dirty="0" err="1"/>
              <a:t>nhiễm</a:t>
            </a:r>
            <a:r>
              <a:rPr lang="en-US" sz="2800" dirty="0"/>
              <a:t> </a:t>
            </a:r>
            <a:r>
              <a:rPr lang="en-US" sz="2800" dirty="0" err="1"/>
              <a:t>trùng</a:t>
            </a:r>
            <a:endParaRPr lang="en-US" sz="2800" dirty="0"/>
          </a:p>
          <a:p>
            <a:r>
              <a:rPr lang="en-US" sz="2800" dirty="0" err="1"/>
              <a:t>Tăng</a:t>
            </a:r>
            <a:r>
              <a:rPr lang="en-US" sz="2800" dirty="0"/>
              <a:t> </a:t>
            </a:r>
            <a:r>
              <a:rPr lang="en-US" sz="2800" dirty="0" err="1"/>
              <a:t>nguy</a:t>
            </a:r>
            <a:r>
              <a:rPr lang="en-US" sz="2800" dirty="0"/>
              <a:t> </a:t>
            </a:r>
            <a:r>
              <a:rPr lang="en-US" sz="2800" dirty="0" err="1"/>
              <a:t>cơ</a:t>
            </a:r>
            <a:r>
              <a:rPr lang="en-US" sz="2800" dirty="0"/>
              <a:t> </a:t>
            </a:r>
            <a:r>
              <a:rPr lang="en-US" sz="2800" dirty="0" err="1"/>
              <a:t>nhồi</a:t>
            </a:r>
            <a:r>
              <a:rPr lang="en-US" sz="2800" dirty="0"/>
              <a:t> </a:t>
            </a:r>
            <a:r>
              <a:rPr lang="en-US" sz="2800" dirty="0" err="1"/>
              <a:t>máu</a:t>
            </a:r>
            <a:r>
              <a:rPr lang="en-US" sz="2800" dirty="0"/>
              <a:t> </a:t>
            </a:r>
            <a:r>
              <a:rPr lang="en-US" sz="2800" dirty="0" err="1"/>
              <a:t>cơ</a:t>
            </a:r>
            <a:r>
              <a:rPr lang="en-US" sz="2800" dirty="0"/>
              <a:t> </a:t>
            </a:r>
            <a:r>
              <a:rPr lang="en-US" sz="2800" dirty="0" err="1"/>
              <a:t>tim</a:t>
            </a:r>
            <a:endParaRPr lang="en-US" sz="2800" dirty="0"/>
          </a:p>
          <a:p>
            <a:r>
              <a:rPr lang="en-US" sz="2800" dirty="0" err="1"/>
              <a:t>Tăng</a:t>
            </a:r>
            <a:r>
              <a:rPr lang="en-US" sz="2800" dirty="0"/>
              <a:t> </a:t>
            </a:r>
            <a:r>
              <a:rPr lang="en-US" sz="2800" dirty="0" err="1"/>
              <a:t>thời</a:t>
            </a:r>
            <a:r>
              <a:rPr lang="en-US" sz="2800" dirty="0"/>
              <a:t> </a:t>
            </a:r>
            <a:r>
              <a:rPr lang="en-US" sz="2800" dirty="0" err="1"/>
              <a:t>gian</a:t>
            </a:r>
            <a:r>
              <a:rPr lang="en-US" sz="2800" dirty="0"/>
              <a:t> </a:t>
            </a:r>
            <a:r>
              <a:rPr lang="en-US" sz="2800" dirty="0" err="1"/>
              <a:t>thở</a:t>
            </a:r>
            <a:r>
              <a:rPr lang="en-US" sz="2800" dirty="0"/>
              <a:t> </a:t>
            </a:r>
            <a:r>
              <a:rPr lang="en-US" sz="2800" dirty="0" err="1"/>
              <a:t>máy</a:t>
            </a:r>
            <a:endParaRPr lang="en-US" sz="2800" dirty="0"/>
          </a:p>
          <a:p>
            <a:r>
              <a:rPr lang="en-US" sz="2800" dirty="0" err="1"/>
              <a:t>Giảm</a:t>
            </a:r>
            <a:r>
              <a:rPr lang="en-US" sz="2800" dirty="0"/>
              <a:t> </a:t>
            </a:r>
            <a:r>
              <a:rPr lang="en-US" sz="2800" dirty="0" err="1"/>
              <a:t>chuyển</a:t>
            </a:r>
            <a:r>
              <a:rPr lang="en-US" sz="2800" dirty="0"/>
              <a:t> </a:t>
            </a:r>
            <a:r>
              <a:rPr lang="en-US" sz="2800" dirty="0" err="1"/>
              <a:t>hóa</a:t>
            </a:r>
            <a:r>
              <a:rPr lang="en-US" sz="2800" dirty="0"/>
              <a:t>, </a:t>
            </a:r>
            <a:r>
              <a:rPr lang="en-US" sz="2800" dirty="0" err="1"/>
              <a:t>đào</a:t>
            </a:r>
            <a:r>
              <a:rPr lang="en-US" sz="2800" dirty="0"/>
              <a:t> </a:t>
            </a:r>
            <a:r>
              <a:rPr lang="en-US" sz="2800" dirty="0" err="1"/>
              <a:t>thải</a:t>
            </a:r>
            <a:r>
              <a:rPr lang="en-US" sz="2800" dirty="0"/>
              <a:t> </a:t>
            </a:r>
            <a:r>
              <a:rPr lang="en-US" sz="2800" dirty="0" err="1"/>
              <a:t>thuốc</a:t>
            </a:r>
            <a:endParaRPr lang="en-US" sz="2800" dirty="0"/>
          </a:p>
          <a:p>
            <a:r>
              <a:rPr lang="en-US" sz="2800" dirty="0" err="1"/>
              <a:t>Tăng</a:t>
            </a:r>
            <a:r>
              <a:rPr lang="en-US" sz="2800" dirty="0"/>
              <a:t> </a:t>
            </a:r>
            <a:r>
              <a:rPr lang="en-US" sz="2800" dirty="0" err="1"/>
              <a:t>tỷ</a:t>
            </a:r>
            <a:r>
              <a:rPr lang="en-US" sz="2800" dirty="0"/>
              <a:t> </a:t>
            </a:r>
            <a:r>
              <a:rPr lang="en-US" sz="2800" dirty="0" err="1"/>
              <a:t>lệ</a:t>
            </a:r>
            <a:r>
              <a:rPr lang="en-US" sz="2800" dirty="0"/>
              <a:t> </a:t>
            </a:r>
            <a:r>
              <a:rPr lang="en-US" sz="2800" dirty="0" err="1"/>
              <a:t>tử</a:t>
            </a:r>
            <a:r>
              <a:rPr lang="en-US" sz="2800" dirty="0"/>
              <a:t> </a:t>
            </a:r>
            <a:r>
              <a:rPr lang="en-US" sz="2800" dirty="0" err="1"/>
              <a:t>vong</a:t>
            </a:r>
            <a:endParaRPr lang="en-US" sz="2800" dirty="0"/>
          </a:p>
          <a:p>
            <a:endParaRPr lang="en-US" sz="28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cstate="print"/>
          <a:stretch>
            <a:fillRect/>
          </a:stretch>
        </p:blipFill>
        <p:spPr>
          <a:xfrm>
            <a:off x="1524001" y="218440"/>
            <a:ext cx="9142809" cy="6639560"/>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2697788741"/>
              </p:ext>
            </p:extLst>
          </p:nvPr>
        </p:nvGraphicFramePr>
        <p:xfrm>
          <a:off x="1524001" y="5099050"/>
          <a:ext cx="9142809" cy="1826260"/>
        </p:xfrm>
        <a:graphic>
          <a:graphicData uri="http://schemas.openxmlformats.org/drawingml/2006/table">
            <a:tbl>
              <a:tblPr/>
              <a:tblGrid>
                <a:gridCol w="2628558">
                  <a:extLst>
                    <a:ext uri="{9D8B030D-6E8A-4147-A177-3AD203B41FA5}">
                      <a16:colId xmlns="" xmlns:a16="http://schemas.microsoft.com/office/drawing/2014/main" val="20000"/>
                    </a:ext>
                  </a:extLst>
                </a:gridCol>
                <a:gridCol w="1199994">
                  <a:extLst>
                    <a:ext uri="{9D8B030D-6E8A-4147-A177-3AD203B41FA5}">
                      <a16:colId xmlns="" xmlns:a16="http://schemas.microsoft.com/office/drawing/2014/main" val="20001"/>
                    </a:ext>
                  </a:extLst>
                </a:gridCol>
                <a:gridCol w="1142851">
                  <a:extLst>
                    <a:ext uri="{9D8B030D-6E8A-4147-A177-3AD203B41FA5}">
                      <a16:colId xmlns="" xmlns:a16="http://schemas.microsoft.com/office/drawing/2014/main" val="20002"/>
                    </a:ext>
                  </a:extLst>
                </a:gridCol>
                <a:gridCol w="1142851">
                  <a:extLst>
                    <a:ext uri="{9D8B030D-6E8A-4147-A177-3AD203B41FA5}">
                      <a16:colId xmlns="" xmlns:a16="http://schemas.microsoft.com/office/drawing/2014/main" val="20003"/>
                    </a:ext>
                  </a:extLst>
                </a:gridCol>
                <a:gridCol w="1142851">
                  <a:extLst>
                    <a:ext uri="{9D8B030D-6E8A-4147-A177-3AD203B41FA5}">
                      <a16:colId xmlns="" xmlns:a16="http://schemas.microsoft.com/office/drawing/2014/main" val="20004"/>
                    </a:ext>
                  </a:extLst>
                </a:gridCol>
                <a:gridCol w="1885704">
                  <a:extLst>
                    <a:ext uri="{9D8B030D-6E8A-4147-A177-3AD203B41FA5}">
                      <a16:colId xmlns="" xmlns:a16="http://schemas.microsoft.com/office/drawing/2014/main" val="20005"/>
                    </a:ext>
                  </a:extLst>
                </a:gridCol>
              </a:tblGrid>
              <a:tr h="118745">
                <a:tc>
                  <a:txBody>
                    <a:bodyPr/>
                    <a:lstStyle/>
                    <a:p>
                      <a:pPr marL="0" marR="0" indent="0" algn="l">
                        <a:lnSpc>
                          <a:spcPct val="100000"/>
                        </a:lnSpc>
                        <a:spcBef>
                          <a:spcPts val="0"/>
                        </a:spcBef>
                        <a:spcAft>
                          <a:spcPts val="0"/>
                        </a:spcAft>
                      </a:pPr>
                      <a:r>
                        <a:rPr lang="en-US" sz="100" dirty="0">
                          <a:solidFill>
                            <a:srgbClr val="000000"/>
                          </a:solidFill>
                          <a:latin typeface="Arial" panose="02020603050405020304" pitchFamily="2"/>
                        </a:rPr>
                        <a:t> </a:t>
                      </a:r>
                    </a:p>
                  </a:txBody>
                  <a:tcPr marL="0" marR="0" marT="0" marB="0">
                    <a:lnL w="0" cmpd="sng">
                      <a:noFill/>
                      <a:prstDash val="solid"/>
                    </a:lnL>
                    <a:lnR w="8890" cmpd="sng">
                      <a:solidFill>
                        <a:srgbClr val="000000"/>
                      </a:solidFill>
                      <a:prstDash val="solid"/>
                    </a:lnR>
                    <a:lnT w="0" cmpd="sng">
                      <a:noFill/>
                      <a:prstDash val="solid"/>
                    </a:lnT>
                    <a:lnB w="0" cmpd="sng">
                      <a:noFill/>
                      <a:prstDash val="solid"/>
                    </a:lnB>
                    <a:solidFill>
                      <a:srgbClr val="003B59"/>
                    </a:solidFill>
                  </a:tcPr>
                </a:tc>
                <a:tc>
                  <a:txBody>
                    <a:bodyPr/>
                    <a:lstStyle/>
                    <a:p>
                      <a:pPr marL="0" marR="0" indent="0" algn="l">
                        <a:lnSpc>
                          <a:spcPct val="100000"/>
                        </a:lnSpc>
                        <a:spcBef>
                          <a:spcPts val="0"/>
                        </a:spcBef>
                        <a:spcAft>
                          <a:spcPts val="0"/>
                        </a:spcAft>
                      </a:pPr>
                      <a:r>
                        <a:rPr lang="en-US" sz="100">
                          <a:solidFill>
                            <a:srgbClr val="000000"/>
                          </a:solidFill>
                          <a:latin typeface="Arial" panose="02020603050405020304" pitchFamily="2"/>
                        </a:rPr>
                        <a:t> </a:t>
                      </a:r>
                    </a:p>
                  </a:txBody>
                  <a:tcPr marL="0" marR="0" marT="0" marB="0">
                    <a:lnL w="8890" cmpd="sng">
                      <a:solidFill>
                        <a:srgbClr val="000000"/>
                      </a:solidFill>
                      <a:prstDash val="solid"/>
                    </a:lnL>
                    <a:lnR w="8890" cmpd="sng">
                      <a:solidFill>
                        <a:srgbClr val="000000"/>
                      </a:solidFill>
                      <a:prstDash val="solid"/>
                    </a:lnR>
                    <a:lnT w="0" cmpd="sng">
                      <a:noFill/>
                      <a:prstDash val="solid"/>
                    </a:lnT>
                    <a:lnB w="0" cmpd="sng">
                      <a:noFill/>
                      <a:prstDash val="solid"/>
                    </a:lnB>
                    <a:solidFill>
                      <a:srgbClr val="003B59"/>
                    </a:solidFill>
                  </a:tcPr>
                </a:tc>
                <a:tc>
                  <a:txBody>
                    <a:bodyPr/>
                    <a:lstStyle/>
                    <a:p>
                      <a:pPr marL="0" marR="0" indent="0" algn="l">
                        <a:lnSpc>
                          <a:spcPct val="100000"/>
                        </a:lnSpc>
                        <a:spcBef>
                          <a:spcPts val="0"/>
                        </a:spcBef>
                        <a:spcAft>
                          <a:spcPts val="0"/>
                        </a:spcAft>
                      </a:pPr>
                      <a:r>
                        <a:rPr lang="en-US" sz="100" dirty="0">
                          <a:solidFill>
                            <a:srgbClr val="000000"/>
                          </a:solidFill>
                          <a:latin typeface="Arial" panose="02020603050405020304" pitchFamily="2"/>
                        </a:rPr>
                        <a:t> </a:t>
                      </a:r>
                    </a:p>
                  </a:txBody>
                  <a:tcPr marL="0" marR="0" marT="0" marB="0">
                    <a:lnL w="8890" cmpd="sng">
                      <a:solidFill>
                        <a:srgbClr val="000000"/>
                      </a:solidFill>
                      <a:prstDash val="solid"/>
                    </a:lnL>
                    <a:lnR w="8890" cmpd="sng">
                      <a:solidFill>
                        <a:srgbClr val="000000"/>
                      </a:solidFill>
                      <a:prstDash val="solid"/>
                    </a:lnR>
                    <a:lnT w="0" cmpd="sng">
                      <a:noFill/>
                      <a:prstDash val="solid"/>
                    </a:lnT>
                    <a:lnB w="0" cmpd="sng">
                      <a:noFill/>
                      <a:prstDash val="solid"/>
                    </a:lnB>
                    <a:solidFill>
                      <a:srgbClr val="003B59"/>
                    </a:solidFill>
                  </a:tcPr>
                </a:tc>
                <a:tc>
                  <a:txBody>
                    <a:bodyPr/>
                    <a:lstStyle/>
                    <a:p>
                      <a:pPr marL="0" marR="0" indent="0" algn="l">
                        <a:lnSpc>
                          <a:spcPct val="100000"/>
                        </a:lnSpc>
                        <a:spcBef>
                          <a:spcPts val="0"/>
                        </a:spcBef>
                        <a:spcAft>
                          <a:spcPts val="0"/>
                        </a:spcAft>
                      </a:pPr>
                      <a:r>
                        <a:rPr lang="en-US" sz="100">
                          <a:solidFill>
                            <a:srgbClr val="000000"/>
                          </a:solidFill>
                          <a:latin typeface="Arial" panose="02020603050405020304" pitchFamily="2"/>
                        </a:rPr>
                        <a:t> </a:t>
                      </a:r>
                    </a:p>
                  </a:txBody>
                  <a:tcPr marL="0" marR="0" marT="0" marB="0">
                    <a:lnL w="8890" cmpd="sng">
                      <a:solidFill>
                        <a:srgbClr val="000000"/>
                      </a:solidFill>
                      <a:prstDash val="solid"/>
                    </a:lnL>
                    <a:lnR w="8890" cmpd="sng">
                      <a:solidFill>
                        <a:srgbClr val="000000"/>
                      </a:solidFill>
                      <a:prstDash val="solid"/>
                    </a:lnR>
                    <a:lnT w="0" cmpd="sng">
                      <a:noFill/>
                      <a:prstDash val="solid"/>
                    </a:lnT>
                    <a:lnB w="0" cmpd="sng">
                      <a:noFill/>
                      <a:prstDash val="solid"/>
                    </a:lnB>
                    <a:solidFill>
                      <a:srgbClr val="003B59"/>
                    </a:solidFill>
                  </a:tcPr>
                </a:tc>
                <a:tc>
                  <a:txBody>
                    <a:bodyPr/>
                    <a:lstStyle/>
                    <a:p>
                      <a:pPr marL="0" marR="0" indent="0" algn="l">
                        <a:lnSpc>
                          <a:spcPct val="100000"/>
                        </a:lnSpc>
                        <a:spcBef>
                          <a:spcPts val="0"/>
                        </a:spcBef>
                        <a:spcAft>
                          <a:spcPts val="0"/>
                        </a:spcAft>
                      </a:pPr>
                      <a:r>
                        <a:rPr lang="en-US" sz="100">
                          <a:solidFill>
                            <a:srgbClr val="000000"/>
                          </a:solidFill>
                          <a:latin typeface="Arial" panose="02020603050405020304" pitchFamily="2"/>
                        </a:rPr>
                        <a:t> </a:t>
                      </a:r>
                    </a:p>
                  </a:txBody>
                  <a:tcPr marL="0" marR="0" marT="0" marB="0">
                    <a:lnL w="8890" cmpd="sng">
                      <a:solidFill>
                        <a:srgbClr val="000000"/>
                      </a:solidFill>
                      <a:prstDash val="solid"/>
                    </a:lnL>
                    <a:lnR w="8890" cmpd="sng">
                      <a:solidFill>
                        <a:srgbClr val="000000"/>
                      </a:solidFill>
                      <a:prstDash val="solid"/>
                    </a:lnR>
                    <a:lnT w="0" cmpd="sng">
                      <a:noFill/>
                      <a:prstDash val="solid"/>
                    </a:lnT>
                    <a:lnB w="0" cmpd="sng">
                      <a:noFill/>
                      <a:prstDash val="solid"/>
                    </a:lnB>
                    <a:solidFill>
                      <a:srgbClr val="003B59"/>
                    </a:solidFill>
                  </a:tcPr>
                </a:tc>
                <a:tc>
                  <a:txBody>
                    <a:bodyPr/>
                    <a:lstStyle/>
                    <a:p>
                      <a:pPr marL="0" marR="0" indent="0" algn="l">
                        <a:lnSpc>
                          <a:spcPct val="100000"/>
                        </a:lnSpc>
                        <a:spcBef>
                          <a:spcPts val="0"/>
                        </a:spcBef>
                        <a:spcAft>
                          <a:spcPts val="0"/>
                        </a:spcAft>
                      </a:pPr>
                      <a:r>
                        <a:rPr lang="en-US" sz="100">
                          <a:solidFill>
                            <a:srgbClr val="000000"/>
                          </a:solidFill>
                          <a:latin typeface="Arial" panose="02020603050405020304" pitchFamily="2"/>
                        </a:rPr>
                        <a:t> </a:t>
                      </a:r>
                    </a:p>
                  </a:txBody>
                  <a:tcPr marL="0" marR="0" marT="0" marB="0">
                    <a:lnL w="8890" cmpd="sng">
                      <a:solidFill>
                        <a:srgbClr val="000000"/>
                      </a:solidFill>
                      <a:prstDash val="solid"/>
                    </a:lnL>
                    <a:lnR w="0" cmpd="sng">
                      <a:noFill/>
                      <a:prstDash val="solid"/>
                    </a:lnR>
                    <a:lnT w="0" cmpd="sng">
                      <a:noFill/>
                      <a:prstDash val="solid"/>
                    </a:lnT>
                    <a:lnB w="0" cmpd="sng">
                      <a:noFill/>
                      <a:prstDash val="solid"/>
                    </a:lnB>
                    <a:solidFill>
                      <a:srgbClr val="003B59"/>
                    </a:solidFill>
                  </a:tcPr>
                </a:tc>
                <a:extLst>
                  <a:ext uri="{0D108BD9-81ED-4DB2-BD59-A6C34878D82A}">
                    <a16:rowId xmlns="" xmlns:a16="http://schemas.microsoft.com/office/drawing/2014/main" val="10000"/>
                  </a:ext>
                </a:extLst>
              </a:tr>
              <a:tr h="268605">
                <a:tc>
                  <a:txBody>
                    <a:bodyPr/>
                    <a:lstStyle/>
                    <a:p>
                      <a:pPr marL="0" marR="0" indent="0" algn="l">
                        <a:lnSpc>
                          <a:spcPct val="100000"/>
                        </a:lnSpc>
                        <a:spcBef>
                          <a:spcPts val="0"/>
                        </a:spcBef>
                        <a:spcAft>
                          <a:spcPts val="0"/>
                        </a:spcAft>
                      </a:pPr>
                      <a:r>
                        <a:rPr lang="en-US" sz="100" dirty="0">
                          <a:solidFill>
                            <a:srgbClr val="000000"/>
                          </a:solidFill>
                          <a:latin typeface="Arial" panose="02020603050405020304" pitchFamily="2"/>
                        </a:rPr>
                        <a:t> </a:t>
                      </a:r>
                    </a:p>
                  </a:txBody>
                  <a:tcPr marL="0" marR="0" marT="0" marB="0">
                    <a:lnL w="0" cmpd="sng">
                      <a:noFill/>
                      <a:prstDash val="solid"/>
                    </a:lnL>
                    <a:lnR w="8890" cmpd="sng">
                      <a:solidFill>
                        <a:srgbClr val="000000"/>
                      </a:solidFill>
                      <a:prstDash val="solid"/>
                    </a:lnR>
                    <a:lnT w="0" cmpd="sng">
                      <a:noFill/>
                      <a:prstDash val="solid"/>
                    </a:lnT>
                    <a:lnB w="0" cmpd="sng">
                      <a:noFill/>
                      <a:prstDash val="solid"/>
                    </a:lnB>
                    <a:solidFill>
                      <a:srgbClr val="003955"/>
                    </a:solidFill>
                  </a:tcPr>
                </a:tc>
                <a:tc>
                  <a:txBody>
                    <a:bodyPr/>
                    <a:lstStyle/>
                    <a:p>
                      <a:pPr marL="0" marR="0" indent="0" algn="l">
                        <a:lnSpc>
                          <a:spcPct val="100000"/>
                        </a:lnSpc>
                        <a:spcBef>
                          <a:spcPts val="0"/>
                        </a:spcBef>
                        <a:spcAft>
                          <a:spcPts val="0"/>
                        </a:spcAft>
                      </a:pPr>
                      <a:r>
                        <a:rPr lang="en-US" sz="100">
                          <a:solidFill>
                            <a:srgbClr val="000000"/>
                          </a:solidFill>
                          <a:latin typeface="Arial" panose="02020603050405020304" pitchFamily="2"/>
                        </a:rPr>
                        <a:t> </a:t>
                      </a:r>
                    </a:p>
                  </a:txBody>
                  <a:tcPr marL="0" marR="0" marT="0" marB="0">
                    <a:lnL w="8890" cmpd="sng">
                      <a:solidFill>
                        <a:srgbClr val="000000"/>
                      </a:solidFill>
                      <a:prstDash val="solid"/>
                    </a:lnL>
                    <a:lnR w="8890" cmpd="sng">
                      <a:solidFill>
                        <a:srgbClr val="000000"/>
                      </a:solidFill>
                      <a:prstDash val="solid"/>
                    </a:lnR>
                    <a:lnT w="0" cmpd="sng">
                      <a:noFill/>
                      <a:prstDash val="solid"/>
                    </a:lnT>
                    <a:lnB w="0" cmpd="sng">
                      <a:noFill/>
                      <a:prstDash val="solid"/>
                    </a:lnB>
                    <a:solidFill>
                      <a:srgbClr val="003955"/>
                    </a:solidFill>
                  </a:tcPr>
                </a:tc>
                <a:tc>
                  <a:txBody>
                    <a:bodyPr/>
                    <a:lstStyle/>
                    <a:p>
                      <a:pPr marL="0" marR="0" indent="0" algn="l">
                        <a:lnSpc>
                          <a:spcPct val="100000"/>
                        </a:lnSpc>
                        <a:spcBef>
                          <a:spcPts val="0"/>
                        </a:spcBef>
                        <a:spcAft>
                          <a:spcPts val="0"/>
                        </a:spcAft>
                      </a:pPr>
                      <a:r>
                        <a:rPr lang="en-US" sz="100">
                          <a:solidFill>
                            <a:srgbClr val="000000"/>
                          </a:solidFill>
                          <a:latin typeface="Arial" panose="02020603050405020304" pitchFamily="2"/>
                        </a:rPr>
                        <a:t> </a:t>
                      </a:r>
                    </a:p>
                  </a:txBody>
                  <a:tcPr marL="0" marR="0" marT="0" marB="0">
                    <a:lnL w="8890" cmpd="sng">
                      <a:solidFill>
                        <a:srgbClr val="000000"/>
                      </a:solidFill>
                      <a:prstDash val="solid"/>
                    </a:lnL>
                    <a:lnR w="8890" cmpd="sng">
                      <a:solidFill>
                        <a:srgbClr val="000000"/>
                      </a:solidFill>
                      <a:prstDash val="solid"/>
                    </a:lnR>
                    <a:lnT w="0" cmpd="sng">
                      <a:noFill/>
                      <a:prstDash val="solid"/>
                    </a:lnT>
                    <a:lnB w="0" cmpd="sng">
                      <a:noFill/>
                      <a:prstDash val="solid"/>
                    </a:lnB>
                    <a:solidFill>
                      <a:srgbClr val="003955"/>
                    </a:solidFill>
                  </a:tcPr>
                </a:tc>
                <a:tc>
                  <a:txBody>
                    <a:bodyPr/>
                    <a:lstStyle/>
                    <a:p>
                      <a:pPr marL="0" marR="0" indent="0" algn="l">
                        <a:lnSpc>
                          <a:spcPct val="100000"/>
                        </a:lnSpc>
                        <a:spcBef>
                          <a:spcPts val="0"/>
                        </a:spcBef>
                        <a:spcAft>
                          <a:spcPts val="0"/>
                        </a:spcAft>
                      </a:pPr>
                      <a:r>
                        <a:rPr lang="en-US" sz="100">
                          <a:solidFill>
                            <a:srgbClr val="000000"/>
                          </a:solidFill>
                          <a:latin typeface="Arial" panose="02020603050405020304" pitchFamily="2"/>
                        </a:rPr>
                        <a:t> </a:t>
                      </a:r>
                    </a:p>
                  </a:txBody>
                  <a:tcPr marL="0" marR="0" marT="0" marB="0">
                    <a:lnL w="8890" cmpd="sng">
                      <a:solidFill>
                        <a:srgbClr val="000000"/>
                      </a:solidFill>
                      <a:prstDash val="solid"/>
                    </a:lnL>
                    <a:lnR w="8890" cmpd="sng">
                      <a:solidFill>
                        <a:srgbClr val="000000"/>
                      </a:solidFill>
                      <a:prstDash val="solid"/>
                    </a:lnR>
                    <a:lnT w="0" cmpd="sng">
                      <a:noFill/>
                      <a:prstDash val="solid"/>
                    </a:lnT>
                    <a:lnB w="0" cmpd="sng">
                      <a:noFill/>
                      <a:prstDash val="solid"/>
                    </a:lnB>
                    <a:solidFill>
                      <a:srgbClr val="003955"/>
                    </a:solidFill>
                  </a:tcPr>
                </a:tc>
                <a:tc>
                  <a:txBody>
                    <a:bodyPr/>
                    <a:lstStyle/>
                    <a:p>
                      <a:pPr marL="0" marR="0" indent="0" algn="l">
                        <a:lnSpc>
                          <a:spcPct val="100000"/>
                        </a:lnSpc>
                        <a:spcBef>
                          <a:spcPts val="0"/>
                        </a:spcBef>
                        <a:spcAft>
                          <a:spcPts val="0"/>
                        </a:spcAft>
                      </a:pPr>
                      <a:r>
                        <a:rPr lang="en-US" sz="100" dirty="0">
                          <a:solidFill>
                            <a:srgbClr val="000000"/>
                          </a:solidFill>
                          <a:latin typeface="Arial" panose="02020603050405020304" pitchFamily="2"/>
                        </a:rPr>
                        <a:t> </a:t>
                      </a:r>
                    </a:p>
                  </a:txBody>
                  <a:tcPr marL="0" marR="0" marT="0" marB="0">
                    <a:lnL w="8890" cmpd="sng">
                      <a:solidFill>
                        <a:srgbClr val="000000"/>
                      </a:solidFill>
                      <a:prstDash val="solid"/>
                    </a:lnL>
                    <a:lnR w="8890" cmpd="sng">
                      <a:solidFill>
                        <a:srgbClr val="000000"/>
                      </a:solidFill>
                      <a:prstDash val="solid"/>
                    </a:lnR>
                    <a:lnT w="0" cmpd="sng">
                      <a:noFill/>
                      <a:prstDash val="solid"/>
                    </a:lnT>
                    <a:lnB w="0" cmpd="sng">
                      <a:noFill/>
                      <a:prstDash val="solid"/>
                    </a:lnB>
                    <a:solidFill>
                      <a:srgbClr val="003955"/>
                    </a:solidFill>
                  </a:tcPr>
                </a:tc>
                <a:tc>
                  <a:txBody>
                    <a:bodyPr/>
                    <a:lstStyle/>
                    <a:p>
                      <a:pPr marL="0" marR="0" indent="0" algn="l">
                        <a:lnSpc>
                          <a:spcPct val="100000"/>
                        </a:lnSpc>
                        <a:spcBef>
                          <a:spcPts val="0"/>
                        </a:spcBef>
                        <a:spcAft>
                          <a:spcPts val="0"/>
                        </a:spcAft>
                      </a:pPr>
                      <a:r>
                        <a:rPr lang="en-US" sz="100" dirty="0">
                          <a:solidFill>
                            <a:srgbClr val="000000"/>
                          </a:solidFill>
                          <a:latin typeface="Arial" panose="02020603050405020304" pitchFamily="2"/>
                        </a:rPr>
                        <a:t> </a:t>
                      </a:r>
                    </a:p>
                  </a:txBody>
                  <a:tcPr marL="0" marR="0" marT="0" marB="0">
                    <a:lnL w="8890" cmpd="sng">
                      <a:solidFill>
                        <a:srgbClr val="000000"/>
                      </a:solidFill>
                      <a:prstDash val="solid"/>
                    </a:lnL>
                    <a:lnR w="0" cmpd="sng">
                      <a:noFill/>
                      <a:prstDash val="solid"/>
                    </a:lnR>
                    <a:lnT w="0" cmpd="sng">
                      <a:noFill/>
                      <a:prstDash val="solid"/>
                    </a:lnT>
                    <a:lnB w="0" cmpd="sng">
                      <a:noFill/>
                      <a:prstDash val="solid"/>
                    </a:lnB>
                    <a:solidFill>
                      <a:srgbClr val="003955"/>
                    </a:solidFill>
                  </a:tcPr>
                </a:tc>
                <a:extLst>
                  <a:ext uri="{0D108BD9-81ED-4DB2-BD59-A6C34878D82A}">
                    <a16:rowId xmlns="" xmlns:a16="http://schemas.microsoft.com/office/drawing/2014/main" val="10001"/>
                  </a:ext>
                </a:extLst>
              </a:tr>
              <a:tr h="429260">
                <a:tc gridSpan="6">
                  <a:txBody>
                    <a:bodyPr/>
                    <a:lstStyle/>
                    <a:p>
                      <a:pPr marL="0" marR="2087880" indent="0" algn="r">
                        <a:lnSpc>
                          <a:spcPts val="2700"/>
                        </a:lnSpc>
                        <a:spcBef>
                          <a:spcPts val="0"/>
                        </a:spcBef>
                        <a:spcAft>
                          <a:spcPts val="590"/>
                        </a:spcAft>
                        <a:tabLst>
                          <a:tab pos="4663440" algn="l"/>
                          <a:tab pos="6217920" algn="l"/>
                          <a:tab pos="7726680" algn="l"/>
                          <a:tab pos="9235440" algn="l"/>
                        </a:tabLst>
                      </a:pPr>
                      <a:r>
                        <a:rPr lang="en-US" sz="2400" spc="0" dirty="0">
                          <a:solidFill>
                            <a:srgbClr val="FFFFFF"/>
                          </a:solidFill>
                          <a:latin typeface="Arial" panose="02020603050405020304" pitchFamily="2"/>
                        </a:rPr>
                        <a:t>1 </a:t>
                      </a:r>
                      <a:r>
                        <a:rPr lang="en-US" sz="2400" spc="0" dirty="0" err="1">
                          <a:solidFill>
                            <a:srgbClr val="FFFFFF"/>
                          </a:solidFill>
                          <a:latin typeface="Arial" panose="02020603050405020304" pitchFamily="2"/>
                        </a:rPr>
                        <a:t>giờ</a:t>
                      </a:r>
                      <a:r>
                        <a:rPr lang="en-US" sz="2400" spc="0" dirty="0">
                          <a:solidFill>
                            <a:srgbClr val="FFFFFF"/>
                          </a:solidFill>
                          <a:latin typeface="Arial" panose="02020603050405020304" pitchFamily="2"/>
                        </a:rPr>
                        <a:t>       </a:t>
                      </a:r>
                      <a:r>
                        <a:rPr lang="en-US" sz="2400" spc="0" baseline="0" dirty="0">
                          <a:solidFill>
                            <a:srgbClr val="FFFFFF"/>
                          </a:solidFill>
                          <a:latin typeface="Arial" panose="02020603050405020304" pitchFamily="2"/>
                        </a:rPr>
                        <a:t>   </a:t>
                      </a:r>
                      <a:r>
                        <a:rPr lang="en-US" sz="2400" spc="0" dirty="0">
                          <a:solidFill>
                            <a:srgbClr val="FFFFFF"/>
                          </a:solidFill>
                          <a:latin typeface="Arial" panose="02020603050405020304" pitchFamily="2"/>
                        </a:rPr>
                        <a:t>      2 </a:t>
                      </a:r>
                      <a:r>
                        <a:rPr lang="en-US" sz="2400" spc="0" dirty="0" err="1">
                          <a:solidFill>
                            <a:srgbClr val="FFFFFF"/>
                          </a:solidFill>
                          <a:latin typeface="Arial" panose="02020603050405020304" pitchFamily="2"/>
                        </a:rPr>
                        <a:t>giờ</a:t>
                      </a:r>
                      <a:r>
                        <a:rPr lang="en-US" sz="2400" spc="0" dirty="0">
                          <a:solidFill>
                            <a:srgbClr val="FFFFFF"/>
                          </a:solidFill>
                          <a:latin typeface="Arial" panose="02020603050405020304" pitchFamily="2"/>
                        </a:rPr>
                        <a:t>  </a:t>
                      </a:r>
                      <a:r>
                        <a:rPr lang="en-US" sz="2400" spc="0" baseline="0" dirty="0">
                          <a:solidFill>
                            <a:srgbClr val="FFFFFF"/>
                          </a:solidFill>
                          <a:latin typeface="Arial" panose="02020603050405020304" pitchFamily="2"/>
                        </a:rPr>
                        <a:t>      </a:t>
                      </a:r>
                      <a:r>
                        <a:rPr lang="en-US" sz="2400" spc="0" dirty="0">
                          <a:solidFill>
                            <a:srgbClr val="FFFFFF"/>
                          </a:solidFill>
                          <a:latin typeface="Arial" panose="02020603050405020304" pitchFamily="2"/>
                        </a:rPr>
                        <a:t>3 </a:t>
                      </a:r>
                      <a:r>
                        <a:rPr lang="en-US" sz="2400" spc="0" dirty="0" err="1">
                          <a:solidFill>
                            <a:srgbClr val="FFFFFF"/>
                          </a:solidFill>
                          <a:latin typeface="Arial" panose="02020603050405020304" pitchFamily="2"/>
                        </a:rPr>
                        <a:t>giờ</a:t>
                      </a:r>
                      <a:r>
                        <a:rPr lang="en-US" sz="2400" spc="0" dirty="0">
                          <a:solidFill>
                            <a:srgbClr val="FFFFFF"/>
                          </a:solidFill>
                          <a:latin typeface="Arial" panose="02020603050405020304" pitchFamily="2"/>
                        </a:rPr>
                        <a:t>          4 </a:t>
                      </a:r>
                      <a:r>
                        <a:rPr lang="en-US" sz="2400" spc="0" dirty="0" err="1">
                          <a:solidFill>
                            <a:srgbClr val="FFFFFF"/>
                          </a:solidFill>
                          <a:latin typeface="Arial" panose="02020603050405020304" pitchFamily="2"/>
                        </a:rPr>
                        <a:t>giờ</a:t>
                      </a:r>
                      <a:r>
                        <a:rPr lang="en-US" sz="2400" spc="0" dirty="0">
                          <a:solidFill>
                            <a:srgbClr val="FFFFFF"/>
                          </a:solidFill>
                          <a:latin typeface="Arial" panose="02020603050405020304" pitchFamily="2"/>
                        </a:rPr>
                        <a:t>  </a:t>
                      </a:r>
                      <a:r>
                        <a:rPr lang="en-US" sz="2400" spc="0" baseline="0" dirty="0">
                          <a:solidFill>
                            <a:srgbClr val="FFFFFF"/>
                          </a:solidFill>
                          <a:latin typeface="Arial" panose="02020603050405020304" pitchFamily="2"/>
                        </a:rPr>
                        <a:t>    </a:t>
                      </a:r>
                      <a:r>
                        <a:rPr lang="en-US" sz="2400" spc="0" dirty="0">
                          <a:solidFill>
                            <a:srgbClr val="FFFFFF"/>
                          </a:solidFill>
                          <a:latin typeface="Arial" panose="02020603050405020304" pitchFamily="2"/>
                        </a:rPr>
                        <a:t>   5 </a:t>
                      </a:r>
                      <a:r>
                        <a:rPr lang="en-US" sz="2400" spc="0" dirty="0" err="1">
                          <a:solidFill>
                            <a:srgbClr val="FFFFFF"/>
                          </a:solidFill>
                          <a:latin typeface="Arial" panose="02020603050405020304" pitchFamily="2"/>
                        </a:rPr>
                        <a:t>giờ</a:t>
                      </a:r>
                      <a:r>
                        <a:rPr lang="en-US" sz="2400" spc="0" dirty="0">
                          <a:solidFill>
                            <a:srgbClr val="FFFFFF"/>
                          </a:solidFill>
                          <a:latin typeface="Arial" panose="02020603050405020304" pitchFamily="2"/>
                        </a:rPr>
                        <a:t> </a:t>
                      </a:r>
                    </a:p>
                  </a:txBody>
                  <a:tcPr marL="0" marR="0" marT="0" marB="0" anchor="ctr">
                    <a:lnL w="0" cmpd="sng">
                      <a:noFill/>
                      <a:prstDash val="solid"/>
                    </a:lnL>
                    <a:lnR w="0" cmpd="sng">
                      <a:noFill/>
                      <a:prstDash val="solid"/>
                    </a:lnR>
                    <a:lnT w="0" cmpd="sng">
                      <a:noFill/>
                      <a:prstDash val="solid"/>
                    </a:lnT>
                    <a:lnB w="0" cmpd="sng">
                      <a:noFill/>
                      <a:prstDash val="solid"/>
                    </a:lnB>
                    <a:solidFill>
                      <a:srgbClr val="003651"/>
                    </a:solidFill>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extLst>
                  <a:ext uri="{0D108BD9-81ED-4DB2-BD59-A6C34878D82A}">
                    <a16:rowId xmlns="" xmlns:a16="http://schemas.microsoft.com/office/drawing/2014/main" val="10002"/>
                  </a:ext>
                </a:extLst>
              </a:tr>
              <a:tr h="256540">
                <a:tc gridSpan="6">
                  <a:txBody>
                    <a:bodyPr/>
                    <a:lstStyle/>
                    <a:p>
                      <a:pPr marL="0" marR="0" indent="0" algn="l">
                        <a:lnSpc>
                          <a:spcPct val="100000"/>
                        </a:lnSpc>
                        <a:spcBef>
                          <a:spcPts val="0"/>
                        </a:spcBef>
                        <a:spcAft>
                          <a:spcPts val="0"/>
                        </a:spcAft>
                      </a:pPr>
                      <a:r>
                        <a:rPr lang="en-US" sz="100">
                          <a:solidFill>
                            <a:srgbClr val="000000"/>
                          </a:solidFill>
                          <a:latin typeface="Arial" panose="02020603050405020304" pitchFamily="2"/>
                        </a:rPr>
                        <a:t> </a:t>
                      </a:r>
                    </a:p>
                  </a:txBody>
                  <a:tcPr marL="0" marR="0" marT="0" marB="0">
                    <a:lnL w="0" cmpd="sng">
                      <a:noFill/>
                      <a:prstDash val="solid"/>
                    </a:lnL>
                    <a:lnR w="0" cmpd="sng">
                      <a:noFill/>
                      <a:prstDash val="solid"/>
                    </a:lnR>
                    <a:lnT w="0" cmpd="sng">
                      <a:noFill/>
                      <a:prstDash val="solid"/>
                    </a:lnT>
                    <a:lnB w="18415" cmpd="sng">
                      <a:solidFill>
                        <a:srgbClr val="000000"/>
                      </a:solidFill>
                      <a:prstDash val="solid"/>
                    </a:lnB>
                    <a:solidFill>
                      <a:srgbClr val="00314B"/>
                    </a:solidFill>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extLst>
                  <a:ext uri="{0D108BD9-81ED-4DB2-BD59-A6C34878D82A}">
                    <a16:rowId xmlns="" xmlns:a16="http://schemas.microsoft.com/office/drawing/2014/main" val="10003"/>
                  </a:ext>
                </a:extLst>
              </a:tr>
              <a:tr h="496570">
                <a:tc gridSpan="6">
                  <a:txBody>
                    <a:bodyPr/>
                    <a:lstStyle/>
                    <a:p>
                      <a:pPr marL="0" marR="0" indent="0" algn="l">
                        <a:lnSpc>
                          <a:spcPct val="100000"/>
                        </a:lnSpc>
                        <a:spcBef>
                          <a:spcPts val="0"/>
                        </a:spcBef>
                        <a:spcAft>
                          <a:spcPts val="0"/>
                        </a:spcAft>
                      </a:pPr>
                      <a:r>
                        <a:rPr lang="en-US" sz="100" dirty="0">
                          <a:solidFill>
                            <a:srgbClr val="000000"/>
                          </a:solidFill>
                          <a:latin typeface="Arial" panose="02020603050405020304" pitchFamily="2"/>
                        </a:rPr>
                        <a:t> </a:t>
                      </a:r>
                    </a:p>
                  </a:txBody>
                  <a:tcPr marL="0" marR="0" marT="0" marB="0">
                    <a:lnL w="0" cmpd="sng">
                      <a:noFill/>
                      <a:prstDash val="solid"/>
                    </a:lnL>
                    <a:lnR w="0" cmpd="sng">
                      <a:noFill/>
                      <a:prstDash val="solid"/>
                    </a:lnR>
                    <a:lnT w="18415" cmpd="sng">
                      <a:solidFill>
                        <a:srgbClr val="000000"/>
                      </a:solidFill>
                      <a:prstDash val="solid"/>
                    </a:lnT>
                    <a:lnB w="0" cmpd="sng">
                      <a:noFill/>
                      <a:prstDash val="solid"/>
                    </a:lnB>
                    <a:solidFill>
                      <a:srgbClr val="00314B"/>
                    </a:solidFill>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extLst>
                  <a:ext uri="{0D108BD9-81ED-4DB2-BD59-A6C34878D82A}">
                    <a16:rowId xmlns="" xmlns:a16="http://schemas.microsoft.com/office/drawing/2014/main" val="10004"/>
                  </a:ext>
                </a:extLst>
              </a:tr>
            </a:tbl>
          </a:graphicData>
        </a:graphic>
      </p:graphicFrame>
      <p:sp>
        <p:nvSpPr>
          <p:cNvPr id="8" name="Text Placeholder 7"/>
          <p:cNvSpPr>
            <a:spLocks noGrp="1"/>
          </p:cNvSpPr>
          <p:nvPr>
            <p:ph type="body" idx="10"/>
          </p:nvPr>
        </p:nvSpPr>
        <p:spPr/>
        <p:txBody>
          <a:bodyPr>
            <a:normAutofit fontScale="55000" lnSpcReduction="20000"/>
          </a:bodyPr>
          <a:lstStyle/>
          <a:p>
            <a:r>
              <a:rPr lang="en-US"/>
              <a:t>36.0 </a:t>
            </a:r>
          </a:p>
        </p:txBody>
      </p:sp>
      <p:sp>
        <p:nvSpPr>
          <p:cNvPr id="9" name="Text Placeholder 8"/>
          <p:cNvSpPr>
            <a:spLocks noGrp="1"/>
          </p:cNvSpPr>
          <p:nvPr>
            <p:ph type="body" idx="10"/>
          </p:nvPr>
        </p:nvSpPr>
        <p:spPr/>
        <p:txBody>
          <a:bodyPr>
            <a:normAutofit fontScale="55000" lnSpcReduction="20000"/>
          </a:bodyPr>
          <a:lstStyle/>
          <a:p>
            <a:r>
              <a:rPr lang="en-US"/>
              <a:t>35.5 </a:t>
            </a:r>
          </a:p>
        </p:txBody>
      </p:sp>
      <p:sp>
        <p:nvSpPr>
          <p:cNvPr id="10" name="Text Placeholder 9"/>
          <p:cNvSpPr>
            <a:spLocks noGrp="1"/>
          </p:cNvSpPr>
          <p:nvPr>
            <p:ph type="body" idx="10"/>
          </p:nvPr>
        </p:nvSpPr>
        <p:spPr/>
        <p:txBody>
          <a:bodyPr>
            <a:normAutofit fontScale="55000" lnSpcReduction="20000"/>
          </a:bodyPr>
          <a:lstStyle/>
          <a:p>
            <a:r>
              <a:rPr lang="en-US"/>
              <a:t>35.0 </a:t>
            </a:r>
          </a:p>
        </p:txBody>
      </p:sp>
      <p:sp>
        <p:nvSpPr>
          <p:cNvPr id="11" name="Text Placeholder 10"/>
          <p:cNvSpPr>
            <a:spLocks noGrp="1"/>
          </p:cNvSpPr>
          <p:nvPr>
            <p:ph type="body" idx="10"/>
          </p:nvPr>
        </p:nvSpPr>
        <p:spPr/>
        <p:txBody>
          <a:bodyPr>
            <a:normAutofit fontScale="55000" lnSpcReduction="20000"/>
          </a:bodyPr>
          <a:lstStyle/>
          <a:p>
            <a:r>
              <a:rPr lang="en-US"/>
              <a:t>34.5 </a:t>
            </a:r>
          </a:p>
        </p:txBody>
      </p:sp>
      <p:sp>
        <p:nvSpPr>
          <p:cNvPr id="12" name="Text Placeholder 11"/>
          <p:cNvSpPr>
            <a:spLocks noGrp="1"/>
          </p:cNvSpPr>
          <p:nvPr>
            <p:ph type="body" idx="10"/>
          </p:nvPr>
        </p:nvSpPr>
        <p:spPr/>
        <p:txBody>
          <a:bodyPr>
            <a:normAutofit fontScale="25000" lnSpcReduction="20000"/>
          </a:bodyPr>
          <a:lstStyle/>
          <a:p>
            <a:r>
              <a:rPr lang="en-US"/>
              <a:t>Tái phân phối                          Điều chỉnh thân nhiệt</a:t>
            </a:r>
          </a:p>
        </p:txBody>
      </p:sp>
      <p:sp>
        <p:nvSpPr>
          <p:cNvPr id="14" name="Text Placeholder 13"/>
          <p:cNvSpPr>
            <a:spLocks noGrp="1"/>
          </p:cNvSpPr>
          <p:nvPr>
            <p:ph type="body" idx="10"/>
          </p:nvPr>
        </p:nvSpPr>
        <p:spPr/>
        <p:txBody>
          <a:bodyPr>
            <a:normAutofit fontScale="25000" lnSpcReduction="20000"/>
          </a:bodyPr>
          <a:lstStyle/>
          <a:p>
            <a:r>
              <a:rPr lang="en-US"/>
              <a:t>Rùng mình </a:t>
            </a:r>
          </a:p>
        </p:txBody>
      </p:sp>
      <p:sp>
        <p:nvSpPr>
          <p:cNvPr id="15" name="Text Placeholder 14"/>
          <p:cNvSpPr>
            <a:spLocks noGrp="1"/>
          </p:cNvSpPr>
          <p:nvPr>
            <p:ph type="body" idx="10"/>
          </p:nvPr>
        </p:nvSpPr>
        <p:spPr/>
        <p:txBody>
          <a:bodyPr>
            <a:normAutofit fontScale="25000" lnSpcReduction="20000"/>
          </a:bodyPr>
          <a:lstStyle/>
          <a:p>
            <a:r>
              <a:rPr lang="en-US"/>
              <a:t>Thay đổi thân nhiệt </a:t>
            </a:r>
          </a:p>
        </p:txBody>
      </p:sp>
      <p:sp>
        <p:nvSpPr>
          <p:cNvPr id="16" name="Text Placeholder 15"/>
          <p:cNvSpPr>
            <a:spLocks noGrp="1"/>
          </p:cNvSpPr>
          <p:nvPr>
            <p:ph type="body" idx="10"/>
          </p:nvPr>
        </p:nvSpPr>
        <p:spPr/>
        <p:txBody>
          <a:bodyPr>
            <a:normAutofit fontScale="32500" lnSpcReduction="20000"/>
          </a:bodyPr>
          <a:lstStyle/>
          <a:p>
            <a:r>
              <a:rPr lang="en-US"/>
              <a:t>GA + RA </a:t>
            </a:r>
          </a:p>
        </p:txBody>
      </p:sp>
      <p:sp>
        <p:nvSpPr>
          <p:cNvPr id="17" name="Text Placeholder 16"/>
          <p:cNvSpPr>
            <a:spLocks noGrp="1"/>
          </p:cNvSpPr>
          <p:nvPr>
            <p:ph type="body" idx="10"/>
          </p:nvPr>
        </p:nvSpPr>
        <p:spPr/>
        <p:txBody>
          <a:bodyPr>
            <a:normAutofit fontScale="77500" lnSpcReduction="20000"/>
          </a:bodyPr>
          <a:lstStyle/>
          <a:p>
            <a:r>
              <a:rPr lang="en-US"/>
              <a:t>GA </a:t>
            </a:r>
          </a:p>
        </p:txBody>
      </p:sp>
      <p:sp>
        <p:nvSpPr>
          <p:cNvPr id="18" name="Text Placeholder 17"/>
          <p:cNvSpPr>
            <a:spLocks noGrp="1"/>
          </p:cNvSpPr>
          <p:nvPr>
            <p:ph type="body" idx="10"/>
          </p:nvPr>
        </p:nvSpPr>
        <p:spPr/>
        <p:txBody>
          <a:bodyPr>
            <a:normAutofit fontScale="77500" lnSpcReduction="20000"/>
          </a:bodyPr>
          <a:lstStyle/>
          <a:p>
            <a:r>
              <a:rPr lang="en-US"/>
              <a:t>RA </a:t>
            </a:r>
          </a:p>
        </p:txBody>
      </p:sp>
      <p:pic>
        <p:nvPicPr>
          <p:cNvPr id="19" name="Picture 18"/>
          <p:cNvPicPr/>
          <p:nvPr/>
        </p:nvPicPr>
        <p:blipFill>
          <a:blip r:embed="rId3" cstate="print"/>
          <a:stretch>
            <a:fillRect/>
          </a:stretch>
        </p:blipFill>
        <p:spPr>
          <a:xfrm>
            <a:off x="1510145" y="0"/>
            <a:ext cx="9144000" cy="6858000"/>
          </a:xfrm>
          <a:prstGeom prst="rect">
            <a:avLst/>
          </a:prstGeom>
        </p:spPr>
      </p:pic>
      <p:sp>
        <p:nvSpPr>
          <p:cNvPr id="7" name="Text Placeholder 6"/>
          <p:cNvSpPr>
            <a:spLocks noGrp="1"/>
          </p:cNvSpPr>
          <p:nvPr>
            <p:ph type="body" idx="10"/>
          </p:nvPr>
        </p:nvSpPr>
        <p:spPr/>
        <p:txBody>
          <a:bodyPr>
            <a:normAutofit fontScale="55000" lnSpcReduction="20000"/>
          </a:bodyPr>
          <a:lstStyle/>
          <a:p>
            <a:r>
              <a:rPr lang="en-US"/>
              <a:t>36.5 </a:t>
            </a:r>
          </a:p>
        </p:txBody>
      </p:sp>
      <p:sp>
        <p:nvSpPr>
          <p:cNvPr id="55" name="Text Placeholder 54"/>
          <p:cNvSpPr>
            <a:spLocks noGrp="1"/>
          </p:cNvSpPr>
          <p:nvPr>
            <p:ph type="body" idx="10"/>
          </p:nvPr>
        </p:nvSpPr>
        <p:spPr/>
        <p:txBody>
          <a:bodyPr>
            <a:normAutofit/>
          </a:bodyPr>
          <a:lstStyle/>
          <a:p>
            <a:endParaRPr lang="en-US" dirty="0"/>
          </a:p>
        </p:txBody>
      </p:sp>
      <p:sp>
        <p:nvSpPr>
          <p:cNvPr id="20" name="Rectangle 4">
            <a:extLst>
              <a:ext uri="{FF2B5EF4-FFF2-40B4-BE49-F238E27FC236}">
                <a16:creationId xmlns="" xmlns:a16="http://schemas.microsoft.com/office/drawing/2014/main" id="{10D6BB42-A0DB-4804-851C-9EAA41C7B737}"/>
              </a:ext>
            </a:extLst>
          </p:cNvPr>
          <p:cNvSpPr>
            <a:spLocks noChangeArrowheads="1"/>
          </p:cNvSpPr>
          <p:nvPr/>
        </p:nvSpPr>
        <p:spPr bwMode="auto">
          <a:xfrm>
            <a:off x="1606224" y="6123374"/>
            <a:ext cx="8979552" cy="276999"/>
          </a:xfrm>
          <a:prstGeom prst="rect">
            <a:avLst/>
          </a:prstGeom>
          <a:noFill/>
          <a:ln w="9525">
            <a:noFill/>
            <a:miter lim="800000"/>
            <a:headEnd/>
            <a:tailEnd/>
          </a:ln>
          <a:effectLst/>
        </p:spPr>
        <p:txBody>
          <a:bodyPr wrap="square">
            <a:spAutoFit/>
          </a:bodyPr>
          <a:lstStyle/>
          <a:p>
            <a:r>
              <a:rPr lang="en-US" sz="1200" i="1" dirty="0">
                <a:solidFill>
                  <a:schemeClr val="bg1"/>
                </a:solidFill>
              </a:rPr>
              <a:t>Kongsayreepong S, et al. Predictor of core hypothermia and the surgical intensive care unit. </a:t>
            </a:r>
            <a:r>
              <a:rPr lang="en-US" sz="1200" i="1" dirty="0" err="1">
                <a:solidFill>
                  <a:schemeClr val="bg1"/>
                </a:solidFill>
              </a:rPr>
              <a:t>Anesth</a:t>
            </a:r>
            <a:r>
              <a:rPr lang="en-US" sz="1200" i="1" dirty="0">
                <a:solidFill>
                  <a:schemeClr val="bg1"/>
                </a:solidFill>
              </a:rPr>
              <a:t> </a:t>
            </a:r>
            <a:r>
              <a:rPr lang="en-US" sz="1200" i="1" dirty="0" err="1">
                <a:solidFill>
                  <a:schemeClr val="bg1"/>
                </a:solidFill>
              </a:rPr>
              <a:t>Analg</a:t>
            </a:r>
            <a:r>
              <a:rPr lang="en-US" sz="1200" i="1" dirty="0">
                <a:solidFill>
                  <a:schemeClr val="bg1"/>
                </a:solidFill>
              </a:rPr>
              <a:t>. 826-833: 96(3), 2003</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6" name="Rectangle 135">
            <a:extLst>
              <a:ext uri="{FF2B5EF4-FFF2-40B4-BE49-F238E27FC236}">
                <a16:creationId xmlns="" xmlns:a16="http://schemas.microsoft.com/office/drawing/2014/main" id="{979E27D9-03C7-44E2-9FF8-15D0C8506AF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8" name="Rectangle 2"/>
          <p:cNvSpPr>
            <a:spLocks noGrp="1" noChangeArrowheads="1"/>
          </p:cNvSpPr>
          <p:nvPr>
            <p:ph type="title"/>
          </p:nvPr>
        </p:nvSpPr>
        <p:spPr>
          <a:xfrm>
            <a:off x="2462889" y="685801"/>
            <a:ext cx="7266222" cy="564779"/>
          </a:xfrm>
        </p:spPr>
        <p:txBody>
          <a:bodyPr anchor="b">
            <a:normAutofit fontScale="90000"/>
          </a:bodyPr>
          <a:lstStyle/>
          <a:p>
            <a:r>
              <a:rPr lang="en-US" sz="3500" dirty="0" err="1"/>
              <a:t>Nghiên</a:t>
            </a:r>
            <a:r>
              <a:rPr lang="en-US" sz="3500" dirty="0"/>
              <a:t> </a:t>
            </a:r>
            <a:r>
              <a:rPr lang="en-US" sz="3500" dirty="0" err="1"/>
              <a:t>cứu</a:t>
            </a:r>
            <a:r>
              <a:rPr lang="en-US" sz="3500" dirty="0"/>
              <a:t> 300 BN</a:t>
            </a:r>
          </a:p>
        </p:txBody>
      </p:sp>
      <p:sp>
        <p:nvSpPr>
          <p:cNvPr id="4099" name="Rectangle 3"/>
          <p:cNvSpPr>
            <a:spLocks noGrp="1" noChangeArrowheads="1"/>
          </p:cNvSpPr>
          <p:nvPr>
            <p:ph idx="1"/>
          </p:nvPr>
        </p:nvSpPr>
        <p:spPr>
          <a:xfrm>
            <a:off x="2514600" y="1600200"/>
            <a:ext cx="7266222" cy="3454358"/>
          </a:xfrm>
        </p:spPr>
        <p:txBody>
          <a:bodyPr anchor="t">
            <a:normAutofit/>
          </a:bodyPr>
          <a:lstStyle/>
          <a:p>
            <a:r>
              <a:rPr lang="en-US" sz="1700" dirty="0"/>
              <a:t>Chia 2 </a:t>
            </a:r>
            <a:r>
              <a:rPr lang="en-US" sz="1700" dirty="0" err="1"/>
              <a:t>nhóm</a:t>
            </a:r>
            <a:r>
              <a:rPr lang="en-US" sz="1700" dirty="0"/>
              <a:t>: </a:t>
            </a:r>
            <a:r>
              <a:rPr lang="en-US" sz="1700" dirty="0" err="1"/>
              <a:t>có</a:t>
            </a:r>
            <a:r>
              <a:rPr lang="en-US" sz="1700" dirty="0"/>
              <a:t> </a:t>
            </a:r>
            <a:r>
              <a:rPr lang="en-US" sz="1700" dirty="0" err="1"/>
              <a:t>làm</a:t>
            </a:r>
            <a:r>
              <a:rPr lang="en-US" sz="1700" dirty="0"/>
              <a:t> </a:t>
            </a:r>
            <a:r>
              <a:rPr lang="en-US" sz="1700" dirty="0" err="1"/>
              <a:t>ấm</a:t>
            </a:r>
            <a:r>
              <a:rPr lang="en-US" sz="1700" dirty="0"/>
              <a:t> (</a:t>
            </a:r>
            <a:r>
              <a:rPr lang="en-US" sz="1700" dirty="0" err="1"/>
              <a:t>giữ</a:t>
            </a:r>
            <a:r>
              <a:rPr lang="en-US" sz="1700" dirty="0"/>
              <a:t> </a:t>
            </a:r>
            <a:r>
              <a:rPr lang="en-US" sz="1700" dirty="0" err="1"/>
              <a:t>nhiệt</a:t>
            </a:r>
            <a:r>
              <a:rPr lang="en-US" sz="1700" dirty="0"/>
              <a:t> </a:t>
            </a:r>
            <a:r>
              <a:rPr lang="en-US" sz="1700" dirty="0" err="1"/>
              <a:t>độ</a:t>
            </a:r>
            <a:r>
              <a:rPr lang="en-US" sz="1700" dirty="0"/>
              <a:t> </a:t>
            </a:r>
            <a:r>
              <a:rPr lang="en-US" sz="1700" dirty="0" err="1"/>
              <a:t>bình</a:t>
            </a:r>
            <a:r>
              <a:rPr lang="en-US" sz="1700" dirty="0"/>
              <a:t> </a:t>
            </a:r>
            <a:r>
              <a:rPr lang="en-US" sz="1700" dirty="0" err="1"/>
              <a:t>thường</a:t>
            </a:r>
            <a:r>
              <a:rPr lang="en-US" sz="1700" dirty="0"/>
              <a:t>) vs </a:t>
            </a:r>
            <a:r>
              <a:rPr lang="en-US" sz="1700" dirty="0" err="1"/>
              <a:t>không</a:t>
            </a:r>
            <a:r>
              <a:rPr lang="en-US" sz="1700" dirty="0"/>
              <a:t> </a:t>
            </a:r>
            <a:r>
              <a:rPr lang="en-US" sz="1700" dirty="0" err="1"/>
              <a:t>làm</a:t>
            </a:r>
            <a:r>
              <a:rPr lang="en-US" sz="1700" dirty="0"/>
              <a:t> </a:t>
            </a:r>
            <a:r>
              <a:rPr lang="en-US" sz="1700" dirty="0" err="1"/>
              <a:t>ấm</a:t>
            </a:r>
            <a:r>
              <a:rPr lang="en-US" sz="1700" dirty="0"/>
              <a:t> </a:t>
            </a:r>
          </a:p>
          <a:p>
            <a:r>
              <a:rPr lang="en-US" sz="1700" dirty="0"/>
              <a:t>Theo </a:t>
            </a:r>
            <a:r>
              <a:rPr lang="en-US" sz="1700" dirty="0" err="1"/>
              <a:t>dõi</a:t>
            </a:r>
            <a:r>
              <a:rPr lang="en-US" sz="1700" dirty="0"/>
              <a:t> </a:t>
            </a:r>
            <a:r>
              <a:rPr lang="en-US" sz="1700" dirty="0" err="1"/>
              <a:t>các</a:t>
            </a:r>
            <a:r>
              <a:rPr lang="en-US" sz="1700" dirty="0"/>
              <a:t> </a:t>
            </a:r>
            <a:r>
              <a:rPr lang="en-US" sz="1700" dirty="0" err="1"/>
              <a:t>biến</a:t>
            </a:r>
            <a:r>
              <a:rPr lang="en-US" sz="1700" dirty="0"/>
              <a:t> </a:t>
            </a:r>
            <a:r>
              <a:rPr lang="en-US" sz="1700" dirty="0" err="1"/>
              <a:t>chứng</a:t>
            </a:r>
            <a:r>
              <a:rPr lang="en-US" sz="1700" dirty="0"/>
              <a:t> chu </a:t>
            </a:r>
            <a:r>
              <a:rPr lang="en-US" sz="1700" dirty="0" err="1"/>
              <a:t>phẫu</a:t>
            </a:r>
            <a:r>
              <a:rPr lang="en-US" sz="1700" dirty="0"/>
              <a:t>: </a:t>
            </a:r>
          </a:p>
          <a:p>
            <a:pPr lvl="1"/>
            <a:r>
              <a:rPr lang="en-US" sz="1700" i="1" dirty="0" err="1"/>
              <a:t>đau</a:t>
            </a:r>
            <a:r>
              <a:rPr lang="en-US" sz="1700" i="1" dirty="0"/>
              <a:t> </a:t>
            </a:r>
            <a:r>
              <a:rPr lang="en-US" sz="1700" i="1" dirty="0" err="1"/>
              <a:t>ngực</a:t>
            </a:r>
            <a:r>
              <a:rPr lang="en-US" sz="1700" i="1" dirty="0"/>
              <a:t> </a:t>
            </a:r>
            <a:r>
              <a:rPr lang="en-US" sz="1700" i="1" dirty="0" err="1"/>
              <a:t>không</a:t>
            </a:r>
            <a:r>
              <a:rPr lang="en-US" sz="1700" i="1" dirty="0"/>
              <a:t> </a:t>
            </a:r>
            <a:r>
              <a:rPr lang="en-US" sz="1700" i="1" dirty="0" err="1"/>
              <a:t>ổn</a:t>
            </a:r>
            <a:r>
              <a:rPr lang="en-US" sz="1700" i="1" dirty="0"/>
              <a:t> </a:t>
            </a:r>
            <a:r>
              <a:rPr lang="en-US" sz="1700" i="1" dirty="0" err="1"/>
              <a:t>định</a:t>
            </a:r>
            <a:r>
              <a:rPr lang="en-US" sz="1700" i="1" dirty="0"/>
              <a:t>, </a:t>
            </a:r>
          </a:p>
          <a:p>
            <a:pPr lvl="1"/>
            <a:r>
              <a:rPr lang="en-US" sz="1700" i="1" dirty="0" err="1"/>
              <a:t>thiếu</a:t>
            </a:r>
            <a:r>
              <a:rPr lang="en-US" sz="1700" i="1" dirty="0"/>
              <a:t> </a:t>
            </a:r>
            <a:r>
              <a:rPr lang="en-US" sz="1700" i="1" dirty="0" err="1"/>
              <a:t>máu</a:t>
            </a:r>
            <a:r>
              <a:rPr lang="en-US" sz="1700" i="1" dirty="0"/>
              <a:t> </a:t>
            </a:r>
            <a:r>
              <a:rPr lang="en-US" sz="1700" i="1" dirty="0" err="1"/>
              <a:t>cơ</a:t>
            </a:r>
            <a:r>
              <a:rPr lang="en-US" sz="1700" i="1" dirty="0"/>
              <a:t> </a:t>
            </a:r>
            <a:r>
              <a:rPr lang="en-US" sz="1700" i="1" dirty="0" err="1"/>
              <a:t>tim</a:t>
            </a:r>
            <a:r>
              <a:rPr lang="en-US" sz="1700" i="1" dirty="0"/>
              <a:t>, </a:t>
            </a:r>
          </a:p>
          <a:p>
            <a:pPr lvl="1"/>
            <a:r>
              <a:rPr lang="en-US" sz="1700" i="1" dirty="0" err="1"/>
              <a:t>ngưng</a:t>
            </a:r>
            <a:r>
              <a:rPr lang="en-US" sz="1700" i="1" dirty="0"/>
              <a:t> </a:t>
            </a:r>
            <a:r>
              <a:rPr lang="en-US" sz="1700" i="1" dirty="0" err="1"/>
              <a:t>tim</a:t>
            </a:r>
            <a:r>
              <a:rPr lang="en-US" sz="1700" i="1" dirty="0"/>
              <a:t>, </a:t>
            </a:r>
          </a:p>
          <a:p>
            <a:pPr lvl="1"/>
            <a:r>
              <a:rPr lang="en-US" sz="1700" i="1" dirty="0" err="1"/>
              <a:t>nhồi</a:t>
            </a:r>
            <a:r>
              <a:rPr lang="en-US" sz="1700" i="1" dirty="0"/>
              <a:t> </a:t>
            </a:r>
            <a:r>
              <a:rPr lang="en-US" sz="1700" i="1" dirty="0" err="1"/>
              <a:t>máu</a:t>
            </a:r>
            <a:r>
              <a:rPr lang="en-US" sz="1700" i="1" dirty="0"/>
              <a:t> </a:t>
            </a:r>
            <a:r>
              <a:rPr lang="en-US" sz="1700" i="1" dirty="0" err="1"/>
              <a:t>cơ</a:t>
            </a:r>
            <a:r>
              <a:rPr lang="en-US" sz="1700" i="1" dirty="0"/>
              <a:t> </a:t>
            </a:r>
            <a:r>
              <a:rPr lang="en-US" sz="1700" i="1" dirty="0" err="1"/>
              <a:t>tim</a:t>
            </a:r>
            <a:endParaRPr lang="en-US" sz="1700" i="1" dirty="0"/>
          </a:p>
          <a:p>
            <a:r>
              <a:rPr lang="en-US" sz="1700" dirty="0" err="1"/>
              <a:t>Tỉ</a:t>
            </a:r>
            <a:r>
              <a:rPr lang="en-US" sz="1700" dirty="0"/>
              <a:t> </a:t>
            </a:r>
            <a:r>
              <a:rPr lang="en-US" sz="1700" dirty="0" err="1"/>
              <a:t>lệ</a:t>
            </a:r>
            <a:r>
              <a:rPr lang="en-US" sz="1700" dirty="0"/>
              <a:t> BC 2 </a:t>
            </a:r>
            <a:r>
              <a:rPr lang="en-US" sz="1700" dirty="0" err="1"/>
              <a:t>nhóm</a:t>
            </a:r>
            <a:r>
              <a:rPr lang="en-US" sz="1700" dirty="0"/>
              <a:t> (1,4% so 6,3%, p=0,02)</a:t>
            </a:r>
          </a:p>
          <a:p>
            <a:r>
              <a:rPr lang="en-US" sz="1700" dirty="0" err="1"/>
              <a:t>Tỉ</a:t>
            </a:r>
            <a:r>
              <a:rPr lang="en-US" sz="1700" dirty="0"/>
              <a:t> </a:t>
            </a:r>
            <a:r>
              <a:rPr lang="en-US" sz="1700" dirty="0" err="1"/>
              <a:t>lệ</a:t>
            </a:r>
            <a:r>
              <a:rPr lang="en-US" sz="1700" dirty="0"/>
              <a:t> </a:t>
            </a:r>
            <a:r>
              <a:rPr lang="en-US" sz="1700" dirty="0" err="1"/>
              <a:t>nhịp</a:t>
            </a:r>
            <a:r>
              <a:rPr lang="en-US" sz="1700" dirty="0"/>
              <a:t> </a:t>
            </a:r>
            <a:r>
              <a:rPr lang="en-US" sz="1700" dirty="0" err="1"/>
              <a:t>nhanh</a:t>
            </a:r>
            <a:r>
              <a:rPr lang="en-US" sz="1700" dirty="0"/>
              <a:t> </a:t>
            </a:r>
            <a:r>
              <a:rPr lang="en-US" sz="1700" dirty="0" err="1"/>
              <a:t>thất</a:t>
            </a:r>
            <a:r>
              <a:rPr lang="en-US" sz="1700" dirty="0"/>
              <a:t> (2,4% so 7,9%, p=0,04)</a:t>
            </a:r>
          </a:p>
          <a:p>
            <a:pPr>
              <a:buFontTx/>
              <a:buNone/>
            </a:pPr>
            <a:r>
              <a:rPr lang="vi-VN" sz="1700" dirty="0"/>
              <a:t>Hạ thân nhiệt là yếu tố nguy cơ dự báo độc lập của biến cố </a:t>
            </a:r>
            <a:r>
              <a:rPr lang="en-US" sz="1700" dirty="0"/>
              <a:t>TM </a:t>
            </a:r>
            <a:r>
              <a:rPr lang="vi-VN" sz="1700" dirty="0"/>
              <a:t>khi phân tích đa biến ( RR 2,2; 95% CI, 1-4,7</a:t>
            </a:r>
            <a:r>
              <a:rPr lang="en-US" sz="1700" dirty="0"/>
              <a:t>;</a:t>
            </a:r>
            <a:r>
              <a:rPr lang="vi-VN" sz="1700" dirty="0"/>
              <a:t> p=0,04), 55% giảm nguy cơ khi có nhiệt độ bình thường</a:t>
            </a:r>
            <a:endParaRPr lang="en-US" sz="1700" dirty="0"/>
          </a:p>
        </p:txBody>
      </p:sp>
      <p:sp>
        <p:nvSpPr>
          <p:cNvPr id="138" name="Rectangle 137">
            <a:extLst>
              <a:ext uri="{FF2B5EF4-FFF2-40B4-BE49-F238E27FC236}">
                <a16:creationId xmlns="" xmlns:a16="http://schemas.microsoft.com/office/drawing/2014/main" id="{EEBF1590-3B36-48EE-A89D-3B6F3CB256A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524000" y="6400800"/>
            <a:ext cx="9144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Rectangle 139">
            <a:extLst>
              <a:ext uri="{FF2B5EF4-FFF2-40B4-BE49-F238E27FC236}">
                <a16:creationId xmlns="" xmlns:a16="http://schemas.microsoft.com/office/drawing/2014/main" id="{AC8F6C8C-AB5A-4548-942D-E3FD40ACBC4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4552950" y="6400799"/>
            <a:ext cx="611504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4">
            <a:extLst>
              <a:ext uri="{FF2B5EF4-FFF2-40B4-BE49-F238E27FC236}">
                <a16:creationId xmlns="" xmlns:a16="http://schemas.microsoft.com/office/drawing/2014/main" id="{44347625-9070-4E37-822E-D5043D0F8803}"/>
              </a:ext>
            </a:extLst>
          </p:cNvPr>
          <p:cNvSpPr>
            <a:spLocks noChangeArrowheads="1"/>
          </p:cNvSpPr>
          <p:nvPr/>
        </p:nvSpPr>
        <p:spPr bwMode="auto">
          <a:xfrm>
            <a:off x="1606224" y="6123374"/>
            <a:ext cx="8979552" cy="276999"/>
          </a:xfrm>
          <a:prstGeom prst="rect">
            <a:avLst/>
          </a:prstGeom>
          <a:noFill/>
          <a:ln w="9525">
            <a:noFill/>
            <a:miter lim="800000"/>
            <a:headEnd/>
            <a:tailEnd/>
          </a:ln>
          <a:effectLst/>
        </p:spPr>
        <p:txBody>
          <a:bodyPr wrap="square">
            <a:spAutoFit/>
          </a:bodyPr>
          <a:lstStyle/>
          <a:p>
            <a:r>
              <a:rPr lang="en-US" sz="1200" i="1" dirty="0"/>
              <a:t>Kongsayreepong S, et al. Predictor of core hypothermia and the surgical intensive care unit. </a:t>
            </a:r>
            <a:r>
              <a:rPr lang="en-US" sz="1200" i="1" dirty="0" err="1"/>
              <a:t>Anesth</a:t>
            </a:r>
            <a:r>
              <a:rPr lang="en-US" sz="1200" i="1" dirty="0"/>
              <a:t> </a:t>
            </a:r>
            <a:r>
              <a:rPr lang="en-US" sz="1200" i="1" dirty="0" err="1"/>
              <a:t>Analg</a:t>
            </a:r>
            <a:r>
              <a:rPr lang="en-US" sz="1200" i="1" dirty="0"/>
              <a:t>. 826-833: 96(3), 2003</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5261" y="3025112"/>
            <a:ext cx="3720466" cy="1086033"/>
          </a:xfrm>
        </p:spPr>
        <p:txBody>
          <a:bodyPr>
            <a:normAutofit fontScale="90000"/>
          </a:bodyPr>
          <a:lstStyle/>
          <a:p>
            <a:pPr algn="ctr"/>
            <a:r>
              <a:rPr lang="en-US" sz="3200" b="1" dirty="0" err="1"/>
              <a:t>Hậu</a:t>
            </a:r>
            <a:r>
              <a:rPr lang="en-US" sz="3200" b="1" dirty="0"/>
              <a:t> </a:t>
            </a:r>
            <a:r>
              <a:rPr lang="en-US" sz="3200" b="1" dirty="0" err="1"/>
              <a:t>quả</a:t>
            </a:r>
            <a:r>
              <a:rPr lang="en-US" sz="3200" b="1" dirty="0"/>
              <a:t> </a:t>
            </a:r>
            <a:r>
              <a:rPr lang="en-US" sz="3200" b="1" dirty="0" err="1"/>
              <a:t>của</a:t>
            </a:r>
            <a:r>
              <a:rPr lang="en-US" sz="3200" b="1" dirty="0"/>
              <a:t> </a:t>
            </a:r>
            <a:r>
              <a:rPr lang="en-US" sz="3200" b="1" dirty="0" err="1"/>
              <a:t>hạ</a:t>
            </a:r>
            <a:r>
              <a:rPr lang="en-US" sz="3200" b="1" dirty="0"/>
              <a:t> </a:t>
            </a:r>
            <a:r>
              <a:rPr lang="en-US" sz="3200" b="1" dirty="0" err="1"/>
              <a:t>thân</a:t>
            </a:r>
            <a:r>
              <a:rPr lang="en-US" sz="3200" b="1" dirty="0"/>
              <a:t> </a:t>
            </a:r>
            <a:r>
              <a:rPr lang="en-US" sz="3200" b="1" dirty="0" err="1"/>
              <a:t>nhiệt</a:t>
            </a:r>
            <a:r>
              <a:rPr lang="en-US" sz="3200" b="1" dirty="0"/>
              <a:t> </a:t>
            </a:r>
            <a:r>
              <a:rPr lang="en-US" sz="3200" b="1" dirty="0" err="1"/>
              <a:t>thụ</a:t>
            </a:r>
            <a:r>
              <a:rPr lang="en-US" sz="3200" b="1" dirty="0"/>
              <a:t> </a:t>
            </a:r>
            <a:r>
              <a:rPr lang="en-US" sz="3200" b="1" dirty="0" err="1"/>
              <a:t>động</a:t>
            </a:r>
            <a:endParaRPr lang="en-US" sz="3200" b="1" dirty="0"/>
          </a:p>
        </p:txBody>
      </p:sp>
      <p:sp>
        <p:nvSpPr>
          <p:cNvPr id="5" name="TextBox 4"/>
          <p:cNvSpPr txBox="1"/>
          <p:nvPr/>
        </p:nvSpPr>
        <p:spPr>
          <a:xfrm>
            <a:off x="387181" y="6213557"/>
            <a:ext cx="3499708" cy="461665"/>
          </a:xfrm>
          <a:prstGeom prst="rect">
            <a:avLst/>
          </a:prstGeom>
          <a:noFill/>
        </p:spPr>
        <p:txBody>
          <a:bodyPr wrap="square">
            <a:spAutoFit/>
          </a:bodyPr>
          <a:lstStyle/>
          <a:p>
            <a:pPr>
              <a:buSzPct val="80000"/>
              <a:defRPr/>
            </a:pPr>
            <a:r>
              <a:rPr lang="en-US" sz="1200" i="1" dirty="0"/>
              <a:t>Anesthesiology News</a:t>
            </a:r>
            <a:r>
              <a:rPr lang="en-US" sz="1200" dirty="0"/>
              <a:t>. October 2008: 17-28.</a:t>
            </a:r>
          </a:p>
          <a:p>
            <a:pPr>
              <a:defRPr/>
            </a:pPr>
            <a:endParaRPr lang="en-US" sz="1200" dirty="0"/>
          </a:p>
        </p:txBody>
      </p:sp>
      <p:sp>
        <p:nvSpPr>
          <p:cNvPr id="3" name="Oval 2"/>
          <p:cNvSpPr/>
          <p:nvPr/>
        </p:nvSpPr>
        <p:spPr>
          <a:xfrm>
            <a:off x="8687270" y="2847511"/>
            <a:ext cx="2542064" cy="1441236"/>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t>Nhiễm</a:t>
            </a:r>
            <a:r>
              <a:rPr lang="en-US" sz="2000" b="1" dirty="0"/>
              <a:t> </a:t>
            </a:r>
            <a:r>
              <a:rPr lang="en-US" sz="2000" b="1" dirty="0" err="1"/>
              <a:t>trùng</a:t>
            </a:r>
            <a:r>
              <a:rPr lang="en-US" sz="2000" b="1" dirty="0"/>
              <a:t> </a:t>
            </a:r>
            <a:r>
              <a:rPr lang="en-US" sz="2000" b="1" dirty="0" err="1"/>
              <a:t>vết</a:t>
            </a:r>
            <a:r>
              <a:rPr lang="en-US" sz="2000" b="1" dirty="0"/>
              <a:t> </a:t>
            </a:r>
            <a:r>
              <a:rPr lang="en-US" sz="2000" b="1" dirty="0" err="1"/>
              <a:t>mổ</a:t>
            </a:r>
            <a:r>
              <a:rPr lang="en-US" sz="2000" b="1" dirty="0"/>
              <a:t> (3x)</a:t>
            </a:r>
          </a:p>
          <a:p>
            <a:pPr algn="ctr"/>
            <a:endParaRPr lang="en-US" sz="2000" b="1" dirty="0"/>
          </a:p>
        </p:txBody>
      </p:sp>
      <p:sp>
        <p:nvSpPr>
          <p:cNvPr id="13" name="Oval 12"/>
          <p:cNvSpPr/>
          <p:nvPr/>
        </p:nvSpPr>
        <p:spPr>
          <a:xfrm>
            <a:off x="6937937" y="4543927"/>
            <a:ext cx="2542064" cy="1575086"/>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t>Thiếu</a:t>
            </a:r>
            <a:r>
              <a:rPr lang="en-US" sz="2000" b="1" dirty="0"/>
              <a:t> </a:t>
            </a:r>
            <a:r>
              <a:rPr lang="en-US" sz="2000" b="1" dirty="0" err="1"/>
              <a:t>máu</a:t>
            </a:r>
            <a:r>
              <a:rPr lang="en-US" sz="2000" b="1" dirty="0"/>
              <a:t> </a:t>
            </a:r>
            <a:r>
              <a:rPr lang="en-US" sz="2000" b="1" dirty="0" err="1"/>
              <a:t>cơ</a:t>
            </a:r>
            <a:r>
              <a:rPr lang="en-US" sz="2000" b="1" dirty="0"/>
              <a:t> </a:t>
            </a:r>
            <a:r>
              <a:rPr lang="en-US" sz="2000" b="1" dirty="0" err="1"/>
              <a:t>tim</a:t>
            </a:r>
            <a:r>
              <a:rPr lang="en-US" sz="2000" b="1" dirty="0"/>
              <a:t> (5x)</a:t>
            </a:r>
          </a:p>
        </p:txBody>
      </p:sp>
      <p:sp>
        <p:nvSpPr>
          <p:cNvPr id="14" name="Oval 13"/>
          <p:cNvSpPr/>
          <p:nvPr/>
        </p:nvSpPr>
        <p:spPr>
          <a:xfrm>
            <a:off x="3456515" y="4545867"/>
            <a:ext cx="2853499" cy="1441236"/>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b="1" dirty="0" err="1"/>
              <a:t>Rối</a:t>
            </a:r>
            <a:r>
              <a:rPr lang="en-US" sz="2100" b="1" dirty="0"/>
              <a:t> </a:t>
            </a:r>
            <a:r>
              <a:rPr lang="en-US" sz="2100" b="1" dirty="0" err="1"/>
              <a:t>loạn</a:t>
            </a:r>
            <a:endParaRPr lang="en-US" sz="2100" b="1" dirty="0"/>
          </a:p>
          <a:p>
            <a:pPr algn="ctr"/>
            <a:r>
              <a:rPr lang="en-US" sz="2100" b="1" dirty="0" err="1"/>
              <a:t>đông</a:t>
            </a:r>
            <a:r>
              <a:rPr lang="en-US" sz="2100" b="1" dirty="0"/>
              <a:t> </a:t>
            </a:r>
            <a:r>
              <a:rPr lang="en-US" sz="2100" b="1" dirty="0" err="1"/>
              <a:t>máu</a:t>
            </a:r>
            <a:endParaRPr lang="en-US" sz="2100" b="1" dirty="0"/>
          </a:p>
          <a:p>
            <a:pPr algn="ctr"/>
            <a:r>
              <a:rPr lang="en-US" sz="2100" b="1" dirty="0"/>
              <a:t>(16%)</a:t>
            </a:r>
          </a:p>
        </p:txBody>
      </p:sp>
      <p:sp>
        <p:nvSpPr>
          <p:cNvPr id="22" name="Oval 21"/>
          <p:cNvSpPr/>
          <p:nvPr/>
        </p:nvSpPr>
        <p:spPr>
          <a:xfrm>
            <a:off x="2687895" y="1129013"/>
            <a:ext cx="2853499" cy="1441236"/>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b="1" dirty="0" err="1"/>
              <a:t>Tăng</a:t>
            </a:r>
            <a:r>
              <a:rPr lang="en-US" sz="2100" b="1" dirty="0"/>
              <a:t> </a:t>
            </a:r>
            <a:r>
              <a:rPr lang="en-US" sz="2100" b="1" dirty="0" err="1"/>
              <a:t>tỷ</a:t>
            </a:r>
            <a:r>
              <a:rPr lang="en-US" sz="2100" b="1" dirty="0"/>
              <a:t> </a:t>
            </a:r>
            <a:r>
              <a:rPr lang="en-US" sz="2100" b="1" dirty="0" err="1"/>
              <a:t>lệ</a:t>
            </a:r>
            <a:r>
              <a:rPr lang="en-US" sz="2100" b="1" dirty="0"/>
              <a:t> </a:t>
            </a:r>
          </a:p>
          <a:p>
            <a:pPr algn="ctr"/>
            <a:r>
              <a:rPr lang="en-US" sz="2100" b="1" dirty="0" err="1"/>
              <a:t>tử</a:t>
            </a:r>
            <a:r>
              <a:rPr lang="en-US" sz="2100" b="1" dirty="0"/>
              <a:t> </a:t>
            </a:r>
            <a:r>
              <a:rPr lang="en-US" sz="2100" b="1" dirty="0" err="1"/>
              <a:t>vong</a:t>
            </a:r>
            <a:endParaRPr lang="en-US" sz="2100" b="1" dirty="0"/>
          </a:p>
        </p:txBody>
      </p:sp>
      <p:sp>
        <p:nvSpPr>
          <p:cNvPr id="23" name="Oval 22"/>
          <p:cNvSpPr/>
          <p:nvPr/>
        </p:nvSpPr>
        <p:spPr>
          <a:xfrm>
            <a:off x="6275494" y="1151095"/>
            <a:ext cx="2853499" cy="1441236"/>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b="1" dirty="0"/>
              <a:t>Run, </a:t>
            </a:r>
            <a:r>
              <a:rPr lang="en-US" sz="2100" b="1" dirty="0" err="1"/>
              <a:t>khó</a:t>
            </a:r>
            <a:r>
              <a:rPr lang="en-US" sz="2100" b="1" dirty="0"/>
              <a:t> </a:t>
            </a:r>
            <a:r>
              <a:rPr lang="en-US" sz="2100" b="1" dirty="0" err="1"/>
              <a:t>chịu</a:t>
            </a:r>
            <a:endParaRPr lang="en-US" sz="2100" b="1" dirty="0"/>
          </a:p>
          <a:p>
            <a:pPr algn="ctr"/>
            <a:r>
              <a:rPr lang="en-US" sz="2100" b="1" dirty="0"/>
              <a:t>(40 – 60%)</a:t>
            </a:r>
          </a:p>
        </p:txBody>
      </p:sp>
      <p:sp>
        <p:nvSpPr>
          <p:cNvPr id="24" name="Oval 23"/>
          <p:cNvSpPr/>
          <p:nvPr/>
        </p:nvSpPr>
        <p:spPr>
          <a:xfrm>
            <a:off x="809440" y="2874526"/>
            <a:ext cx="3110699" cy="1671341"/>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b="1" dirty="0" err="1"/>
              <a:t>Kéo</a:t>
            </a:r>
            <a:r>
              <a:rPr lang="en-US" sz="2100" b="1" dirty="0"/>
              <a:t> </a:t>
            </a:r>
            <a:r>
              <a:rPr lang="en-US" sz="2100" b="1" dirty="0" err="1"/>
              <a:t>dài</a:t>
            </a:r>
            <a:r>
              <a:rPr lang="en-US" sz="2100" b="1" dirty="0"/>
              <a:t> </a:t>
            </a:r>
            <a:r>
              <a:rPr lang="en-US" sz="2100" b="1" dirty="0" err="1"/>
              <a:t>thời</a:t>
            </a:r>
            <a:r>
              <a:rPr lang="en-US" sz="2100" b="1" dirty="0"/>
              <a:t> </a:t>
            </a:r>
            <a:r>
              <a:rPr lang="en-US" sz="2100" b="1" dirty="0" err="1"/>
              <a:t>gian</a:t>
            </a:r>
            <a:r>
              <a:rPr lang="en-US" sz="2100" b="1" dirty="0"/>
              <a:t> </a:t>
            </a:r>
            <a:r>
              <a:rPr lang="en-US" sz="2100" b="1" dirty="0" err="1"/>
              <a:t>mê</a:t>
            </a:r>
            <a:r>
              <a:rPr lang="en-US" sz="2100" b="1" dirty="0"/>
              <a:t>/ </a:t>
            </a:r>
            <a:r>
              <a:rPr lang="en-US" sz="2100" b="1" dirty="0" err="1"/>
              <a:t>tê</a:t>
            </a:r>
            <a:r>
              <a:rPr lang="en-US" sz="2100" b="1" dirty="0"/>
              <a:t> </a:t>
            </a:r>
          </a:p>
          <a:p>
            <a:pPr algn="ctr"/>
            <a:r>
              <a:rPr lang="en-US" sz="2100" b="1" dirty="0"/>
              <a:t>(28 mins to 68 mins)</a:t>
            </a:r>
          </a:p>
        </p:txBody>
      </p:sp>
      <p:sp>
        <p:nvSpPr>
          <p:cNvPr id="10" name="Title 6"/>
          <p:cNvSpPr txBox="1">
            <a:spLocks/>
          </p:cNvSpPr>
          <p:nvPr/>
        </p:nvSpPr>
        <p:spPr>
          <a:xfrm>
            <a:off x="379412" y="381000"/>
            <a:ext cx="11425237" cy="822960"/>
          </a:xfrm>
          <a:prstGeom prst="rect">
            <a:avLst/>
          </a:prstGeom>
        </p:spPr>
        <p:txBody>
          <a:bodyPr vert="horz" wrap="square"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endParaRPr lang="en-US" dirty="0"/>
          </a:p>
        </p:txBody>
      </p:sp>
    </p:spTree>
    <p:extLst>
      <p:ext uri="{BB962C8B-B14F-4D97-AF65-F5344CB8AC3E}">
        <p14:creationId xmlns:p14="http://schemas.microsoft.com/office/powerpoint/2010/main" val="34750957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4" grpId="0" animBg="1"/>
      <p:bldP spid="22" grpId="0" animBg="1"/>
      <p:bldP spid="23" grpId="0" animBg="1"/>
      <p:bldP spid="2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10" name="Rectangle 12">
            <a:extLst>
              <a:ext uri="{FF2B5EF4-FFF2-40B4-BE49-F238E27FC236}">
                <a16:creationId xmlns="" xmlns:a16="http://schemas.microsoft.com/office/drawing/2014/main" id="{90BB9581-2E1D-405D-AC21-AD669748D56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006600" y="643467"/>
            <a:ext cx="5168390" cy="5546414"/>
          </a:xfrm>
          <a:prstGeom prst="rect">
            <a:avLst/>
          </a:prstGeom>
          <a:solidFill>
            <a:srgbClr val="FFFFFF"/>
          </a:solidFill>
          <a:ln w="6350" cap="sq" cmpd="sng" algn="ctr">
            <a:solidFill>
              <a:schemeClr val="tx1">
                <a:lumMod val="75000"/>
                <a:lumOff val="25000"/>
              </a:schemeClr>
            </a:solidFill>
            <a:prstDash val="solid"/>
            <a:miter lim="800000"/>
          </a:ln>
          <a:effectLst/>
        </p:spPr>
      </p:sp>
      <p:pic>
        <p:nvPicPr>
          <p:cNvPr id="5" name="Picture 4"/>
          <p:cNvPicPr>
            <a:picLocks noChangeAspect="1"/>
          </p:cNvPicPr>
          <p:nvPr/>
        </p:nvPicPr>
        <p:blipFill rotWithShape="1">
          <a:blip r:embed="rId3" cstate="print"/>
          <a:srcRect l="10715" t="4385" r="10268" b="2068"/>
          <a:stretch/>
        </p:blipFill>
        <p:spPr>
          <a:xfrm>
            <a:off x="2235200" y="965200"/>
            <a:ext cx="2273300" cy="3403600"/>
          </a:xfrm>
          <a:prstGeom prst="rect">
            <a:avLst/>
          </a:prstGeom>
        </p:spPr>
      </p:pic>
      <p:pic>
        <p:nvPicPr>
          <p:cNvPr id="8" name="Picture 7"/>
          <p:cNvPicPr>
            <a:picLocks noChangeAspect="1"/>
          </p:cNvPicPr>
          <p:nvPr/>
        </p:nvPicPr>
        <p:blipFill>
          <a:blip r:embed="rId4" cstate="print"/>
          <a:stretch>
            <a:fillRect/>
          </a:stretch>
        </p:blipFill>
        <p:spPr>
          <a:xfrm>
            <a:off x="2235200" y="4432300"/>
            <a:ext cx="2273300" cy="1397000"/>
          </a:xfrm>
          <a:prstGeom prst="rect">
            <a:avLst/>
          </a:prstGeom>
        </p:spPr>
      </p:pic>
      <p:pic>
        <p:nvPicPr>
          <p:cNvPr id="3" name="Picture 2"/>
          <p:cNvPicPr>
            <a:picLocks noChangeAspect="1"/>
          </p:cNvPicPr>
          <p:nvPr/>
        </p:nvPicPr>
        <p:blipFill>
          <a:blip r:embed="rId5" cstate="print"/>
          <a:stretch>
            <a:fillRect/>
          </a:stretch>
        </p:blipFill>
        <p:spPr>
          <a:xfrm>
            <a:off x="4572000" y="965200"/>
            <a:ext cx="2336800" cy="3149600"/>
          </a:xfrm>
          <a:prstGeom prst="rect">
            <a:avLst/>
          </a:prstGeom>
        </p:spPr>
      </p:pic>
      <p:pic>
        <p:nvPicPr>
          <p:cNvPr id="6" name="Picture 5"/>
          <p:cNvPicPr>
            <a:picLocks noChangeAspect="1"/>
          </p:cNvPicPr>
          <p:nvPr/>
        </p:nvPicPr>
        <p:blipFill rotWithShape="1">
          <a:blip r:embed="rId6" cstate="print"/>
          <a:srcRect t="21765" b="21765"/>
          <a:stretch/>
        </p:blipFill>
        <p:spPr>
          <a:xfrm>
            <a:off x="4572000" y="4178300"/>
            <a:ext cx="2336800" cy="1651000"/>
          </a:xfrm>
          <a:prstGeom prst="rect">
            <a:avLst/>
          </a:prstGeom>
        </p:spPr>
      </p:pic>
      <p:sp>
        <p:nvSpPr>
          <p:cNvPr id="2" name="Title 1"/>
          <p:cNvSpPr>
            <a:spLocks noGrp="1"/>
          </p:cNvSpPr>
          <p:nvPr>
            <p:ph type="title"/>
          </p:nvPr>
        </p:nvSpPr>
        <p:spPr>
          <a:xfrm>
            <a:off x="7538464" y="740057"/>
            <a:ext cx="2585588" cy="5129785"/>
          </a:xfrm>
        </p:spPr>
        <p:txBody>
          <a:bodyPr vert="horz" lIns="91440" tIns="45720" rIns="91440" bIns="45720" rtlCol="0" anchor="ctr">
            <a:normAutofit/>
          </a:bodyPr>
          <a:lstStyle/>
          <a:p>
            <a:pPr algn="l">
              <a:lnSpc>
                <a:spcPct val="90000"/>
              </a:lnSpc>
            </a:pPr>
            <a:r>
              <a:rPr lang="en-US" sz="4200"/>
              <a:t>Đảm bảo BN được giữ ấm</a:t>
            </a:r>
          </a:p>
        </p:txBody>
      </p:sp>
    </p:spTree>
    <p:extLst>
      <p:ext uri="{BB962C8B-B14F-4D97-AF65-F5344CB8AC3E}">
        <p14:creationId xmlns:p14="http://schemas.microsoft.com/office/powerpoint/2010/main" val="148491907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 xmlns:a16="http://schemas.microsoft.com/office/drawing/2014/main" id="{56D63398-EEE4-4E6A-BEF3-E92924A2821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Arial" panose="020B0604020202020204"/>
            </a:endParaRPr>
          </a:p>
        </p:txBody>
      </p:sp>
      <p:sp>
        <p:nvSpPr>
          <p:cNvPr id="22" name="Rectangle 21">
            <a:extLst>
              <a:ext uri="{FF2B5EF4-FFF2-40B4-BE49-F238E27FC236}">
                <a16:creationId xmlns="" xmlns:a16="http://schemas.microsoft.com/office/drawing/2014/main" id="{5CEAD642-85CF-4750-8432-7C80C901F00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0233" y="0"/>
            <a:ext cx="9170066" cy="6858000"/>
          </a:xfrm>
          <a:prstGeom prst="rect">
            <a:avLst/>
          </a:prstGeom>
          <a:gradFill>
            <a:gsLst>
              <a:gs pos="0">
                <a:srgbClr val="000000"/>
              </a:gs>
              <a:gs pos="100000">
                <a:schemeClr val="accent1">
                  <a:lumMod val="7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Arial" panose="020B0604020202020204"/>
            </a:endParaRPr>
          </a:p>
        </p:txBody>
      </p:sp>
      <p:sp>
        <p:nvSpPr>
          <p:cNvPr id="24" name="Rectangle 23">
            <a:extLst>
              <a:ext uri="{FF2B5EF4-FFF2-40B4-BE49-F238E27FC236}">
                <a16:creationId xmlns="" xmlns:a16="http://schemas.microsoft.com/office/drawing/2014/main" id="{C6804B24-17AC-406D-9636-1332F5DF9A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a:off x="2843878" y="-988420"/>
            <a:ext cx="6859919" cy="8832924"/>
          </a:xfrm>
          <a:prstGeom prst="rect">
            <a:avLst/>
          </a:prstGeom>
          <a:gradFill>
            <a:gsLst>
              <a:gs pos="0">
                <a:schemeClr val="accent1">
                  <a:lumMod val="50000"/>
                  <a:alpha val="0"/>
                </a:schemeClr>
              </a:gs>
              <a:gs pos="100000">
                <a:schemeClr val="accent1">
                  <a:lumMod val="5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Arial" panose="020B0604020202020204"/>
            </a:endParaRPr>
          </a:p>
        </p:txBody>
      </p:sp>
      <p:sp>
        <p:nvSpPr>
          <p:cNvPr id="26" name="Rectangle 25">
            <a:extLst>
              <a:ext uri="{FF2B5EF4-FFF2-40B4-BE49-F238E27FC236}">
                <a16:creationId xmlns="" xmlns:a16="http://schemas.microsoft.com/office/drawing/2014/main" id="{730D8B3B-9B80-4025-B934-26DC7D7CD23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0233" y="-864"/>
            <a:ext cx="2706134" cy="6858864"/>
          </a:xfrm>
          <a:prstGeom prst="rect">
            <a:avLst/>
          </a:prstGeom>
          <a:gradFill>
            <a:gsLst>
              <a:gs pos="0">
                <a:schemeClr val="accent1">
                  <a:lumMod val="75000"/>
                  <a:alpha val="48000"/>
                </a:schemeClr>
              </a:gs>
              <a:gs pos="99000">
                <a:srgbClr val="000000">
                  <a:alpha val="46000"/>
                </a:srgb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Arial" panose="020B0604020202020204"/>
            </a:endParaRPr>
          </a:p>
        </p:txBody>
      </p:sp>
      <p:sp>
        <p:nvSpPr>
          <p:cNvPr id="28" name="Oval 27">
            <a:extLst>
              <a:ext uri="{FF2B5EF4-FFF2-40B4-BE49-F238E27FC236}">
                <a16:creationId xmlns="" xmlns:a16="http://schemas.microsoft.com/office/drawing/2014/main" id="{B5A1B09C-1565-46F8-B70F-621C5EB48A0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5626703">
            <a:off x="1776764" y="1649138"/>
            <a:ext cx="4967533" cy="3741293"/>
          </a:xfrm>
          <a:prstGeom prst="ellipse">
            <a:avLst/>
          </a:prstGeom>
          <a:gradFill>
            <a:gsLst>
              <a:gs pos="0">
                <a:schemeClr val="accent1">
                  <a:alpha val="24000"/>
                </a:schemeClr>
              </a:gs>
              <a:gs pos="79000">
                <a:schemeClr val="accent1">
                  <a:lumMod val="60000"/>
                  <a:lumOff val="4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solidFill>
                <a:prstClr val="white"/>
              </a:solidFill>
              <a:latin typeface="Arial" panose="020B0604020202020204"/>
            </a:endParaRPr>
          </a:p>
        </p:txBody>
      </p:sp>
      <p:sp>
        <p:nvSpPr>
          <p:cNvPr id="30" name="Rectangle 29">
            <a:extLst>
              <a:ext uri="{FF2B5EF4-FFF2-40B4-BE49-F238E27FC236}">
                <a16:creationId xmlns="" xmlns:a16="http://schemas.microsoft.com/office/drawing/2014/main" id="{570DF94D-F28F-435E-AD56-C40FC99AFAA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524001" y="2409783"/>
            <a:ext cx="9166299" cy="4443259"/>
          </a:xfrm>
          <a:prstGeom prst="rect">
            <a:avLst/>
          </a:prstGeom>
          <a:gradFill>
            <a:gsLst>
              <a:gs pos="0">
                <a:schemeClr val="accent1">
                  <a:lumMod val="75000"/>
                  <a:alpha val="50000"/>
                </a:schemeClr>
              </a:gs>
              <a:gs pos="99000">
                <a:srgbClr val="000000">
                  <a:alpha val="11000"/>
                </a:srgb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Arial" panose="020B0604020202020204"/>
            </a:endParaRPr>
          </a:p>
        </p:txBody>
      </p:sp>
      <p:sp>
        <p:nvSpPr>
          <p:cNvPr id="32" name="Rectangle 31">
            <a:extLst>
              <a:ext uri="{FF2B5EF4-FFF2-40B4-BE49-F238E27FC236}">
                <a16:creationId xmlns="" xmlns:a16="http://schemas.microsoft.com/office/drawing/2014/main" id="{84F952EE-9AAE-4D81-BF98-35DF7133405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6200000" flipH="1">
            <a:off x="2929631" y="-1353130"/>
            <a:ext cx="6407535" cy="9113803"/>
          </a:xfrm>
          <a:prstGeom prst="rect">
            <a:avLst/>
          </a:prstGeom>
          <a:gradFill>
            <a:gsLst>
              <a:gs pos="1000">
                <a:srgbClr val="000000">
                  <a:alpha val="33000"/>
                </a:srgbClr>
              </a:gs>
              <a:gs pos="100000">
                <a:schemeClr val="accent1">
                  <a:lumMod val="50000"/>
                  <a:alpha val="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Arial" panose="020B0604020202020204"/>
            </a:endParaRPr>
          </a:p>
        </p:txBody>
      </p:sp>
      <p:sp>
        <p:nvSpPr>
          <p:cNvPr id="2" name="Title 1"/>
          <p:cNvSpPr>
            <a:spLocks noGrp="1"/>
          </p:cNvSpPr>
          <p:nvPr>
            <p:ph type="title"/>
          </p:nvPr>
        </p:nvSpPr>
        <p:spPr>
          <a:xfrm>
            <a:off x="4707341" y="3006587"/>
            <a:ext cx="5463701" cy="2732297"/>
          </a:xfrm>
        </p:spPr>
        <p:txBody>
          <a:bodyPr vert="horz" lIns="91440" tIns="45720" rIns="91440" bIns="45720" rtlCol="0" anchor="t">
            <a:normAutofit/>
          </a:bodyPr>
          <a:lstStyle/>
          <a:p>
            <a:pPr algn="l">
              <a:lnSpc>
                <a:spcPct val="90000"/>
              </a:lnSpc>
            </a:pPr>
            <a:r>
              <a:rPr lang="vi-VN" sz="4200" b="1">
                <a:solidFill>
                  <a:srgbClr val="FFFFFF"/>
                </a:solidFill>
              </a:rPr>
              <a:t>Tối ưu hóa bù dịch chu phẫu</a:t>
            </a:r>
            <a:endParaRPr lang="en-US" sz="4200" dirty="0">
              <a:solidFill>
                <a:srgbClr val="FFFFFF"/>
              </a:solidFill>
            </a:endParaRPr>
          </a:p>
        </p:txBody>
      </p:sp>
    </p:spTree>
    <p:extLst>
      <p:ext uri="{BB962C8B-B14F-4D97-AF65-F5344CB8AC3E}">
        <p14:creationId xmlns:p14="http://schemas.microsoft.com/office/powerpoint/2010/main" val="15083672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74" name="Rectangle 73">
            <a:extLst>
              <a:ext uri="{FF2B5EF4-FFF2-40B4-BE49-F238E27FC236}">
                <a16:creationId xmlns="" xmlns:a16="http://schemas.microsoft.com/office/drawing/2014/main" id="{C3896A03-3945-419A-B66B-4EE266EDD15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8" y="1"/>
            <a:ext cx="4562585" cy="685800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 xmlns:a16="http://schemas.microsoft.com/office/drawing/2014/main" id="{B34F5AD2-EDBD-4BBD-A55C-EAFFD0C7097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6096000" y="1"/>
            <a:ext cx="4571992" cy="68580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 xmlns:a16="http://schemas.microsoft.com/office/drawing/2014/main" id="{7E1B6D45-3881-4E87-95AA-650BA3C6369F}"/>
              </a:ext>
            </a:extLst>
          </p:cNvPr>
          <p:cNvSpPr/>
          <p:nvPr/>
        </p:nvSpPr>
        <p:spPr>
          <a:xfrm>
            <a:off x="1542828" y="0"/>
            <a:ext cx="456258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Vinmec báo cáo kinh nghiệm áp dụng chương trình Chăm sóc phục hồi sớm sau  phẫu thuật mổ đại trực tràng tại Hội thảo ERAS châu Á lần 1 | Vinmec"/>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r="577" b="-2"/>
          <a:stretch/>
        </p:blipFill>
        <p:spPr bwMode="auto">
          <a:xfrm>
            <a:off x="2396749" y="1123225"/>
            <a:ext cx="7417323" cy="557676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396748" y="158014"/>
            <a:ext cx="4080252" cy="807197"/>
          </a:xfrm>
        </p:spPr>
        <p:txBody>
          <a:bodyPr vert="horz" lIns="91440" tIns="45720" rIns="91440" bIns="45720" rtlCol="0" anchor="b">
            <a:normAutofit/>
          </a:bodyPr>
          <a:lstStyle/>
          <a:p>
            <a:pPr algn="l">
              <a:lnSpc>
                <a:spcPct val="90000"/>
              </a:lnSpc>
            </a:pPr>
            <a:r>
              <a:rPr lang="en-US" sz="2800" dirty="0">
                <a:solidFill>
                  <a:schemeClr val="bg1"/>
                </a:solidFill>
              </a:rPr>
              <a:t>ERAS - 2019</a:t>
            </a:r>
          </a:p>
        </p:txBody>
      </p:sp>
    </p:spTree>
    <p:extLst>
      <p:ext uri="{BB962C8B-B14F-4D97-AF65-F5344CB8AC3E}">
        <p14:creationId xmlns:p14="http://schemas.microsoft.com/office/powerpoint/2010/main" val="141171772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mtClean="0"/>
              <a:t>Quan điểm truyền thống</a:t>
            </a:r>
          </a:p>
        </p:txBody>
      </p:sp>
      <p:sp>
        <p:nvSpPr>
          <p:cNvPr id="36867" name="Content Placeholder 2"/>
          <p:cNvSpPr>
            <a:spLocks noGrp="1"/>
          </p:cNvSpPr>
          <p:nvPr>
            <p:ph idx="1"/>
          </p:nvPr>
        </p:nvSpPr>
        <p:spPr/>
        <p:txBody>
          <a:bodyPr/>
          <a:lstStyle/>
          <a:p>
            <a:r>
              <a:rPr lang="vi-VN" sz="2400"/>
              <a:t>Bảo đảm tưới máu cơ quan </a:t>
            </a:r>
          </a:p>
          <a:p>
            <a:r>
              <a:rPr lang="vi-VN" sz="2400"/>
              <a:t>Thường quy truyền lượng dịch tinh thể lớn dựa vào các tiêu </a:t>
            </a:r>
            <a:r>
              <a:rPr lang="en-US" sz="2400"/>
              <a:t>chí</a:t>
            </a:r>
            <a:r>
              <a:rPr lang="vi-VN" sz="2400"/>
              <a:t> </a:t>
            </a:r>
            <a:r>
              <a:rPr lang="en-US" sz="2400"/>
              <a:t>“</a:t>
            </a:r>
            <a:r>
              <a:rPr lang="vi-VN" sz="2400"/>
              <a:t>lỗi thời</a:t>
            </a:r>
            <a:r>
              <a:rPr lang="en-US" sz="2400"/>
              <a:t>”</a:t>
            </a:r>
            <a:r>
              <a:rPr lang="vi-VN" sz="2400"/>
              <a:t> </a:t>
            </a:r>
          </a:p>
          <a:p>
            <a:pPr>
              <a:buFontTx/>
              <a:buNone/>
            </a:pPr>
            <a:r>
              <a:rPr lang="vi-VN" sz="2400"/>
              <a:t>- Giảm lưu lượng do nhịn lâu (sau nữa đêm) </a:t>
            </a:r>
          </a:p>
          <a:p>
            <a:pPr>
              <a:buFontTx/>
              <a:buNone/>
            </a:pPr>
            <a:r>
              <a:rPr lang="vi-VN" sz="2400"/>
              <a:t>- Chuẩn bị ruột quá đáng </a:t>
            </a:r>
          </a:p>
          <a:p>
            <a:pPr>
              <a:buFontTx/>
              <a:buNone/>
            </a:pPr>
            <a:r>
              <a:rPr lang="vi-VN" sz="2400"/>
              <a:t>- Dịch mất trong lúc mổ không nhận biết được: mồ hôi, khoang thứ ba, bốc hơi từ phẫu trường </a:t>
            </a:r>
          </a:p>
          <a:p>
            <a:r>
              <a:rPr lang="vi-VN" sz="2400"/>
              <a:t>Ngưng GM liên quan đến hạ HA </a:t>
            </a:r>
          </a:p>
          <a:p>
            <a:r>
              <a:rPr lang="vi-VN" sz="2400"/>
              <a:t>Điều này thường dẫn đến việc tăng trọng BN 7 – 10kg và tăng nguy cơ tử vong và tai biến </a:t>
            </a:r>
          </a:p>
          <a:p>
            <a:endParaRPr lang="en-US" smtClean="0"/>
          </a:p>
        </p:txBody>
      </p:sp>
    </p:spTree>
    <p:extLst>
      <p:ext uri="{BB962C8B-B14F-4D97-AF65-F5344CB8AC3E}">
        <p14:creationId xmlns:p14="http://schemas.microsoft.com/office/powerpoint/2010/main" val="373865232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3050"/>
            <a:ext cx="9296400" cy="1162050"/>
          </a:xfrm>
        </p:spPr>
        <p:txBody>
          <a:bodyPr>
            <a:noAutofit/>
          </a:bodyPr>
          <a:lstStyle/>
          <a:p>
            <a:pPr fontAlgn="base"/>
            <a:r>
              <a:rPr lang="en-US" sz="4000" dirty="0"/>
              <a:t>Fluid Overload and Impaired Endothelial </a:t>
            </a:r>
            <a:r>
              <a:rPr lang="en-US" sz="4000" dirty="0" err="1"/>
              <a:t>Glycocalyx</a:t>
            </a:r>
            <a:r>
              <a:rPr lang="en-US" sz="4000" dirty="0"/>
              <a:t> Functions</a:t>
            </a:r>
          </a:p>
        </p:txBody>
      </p:sp>
      <p:sp>
        <p:nvSpPr>
          <p:cNvPr id="4" name="Text Placeholder 3"/>
          <p:cNvSpPr>
            <a:spLocks noGrp="1"/>
          </p:cNvSpPr>
          <p:nvPr>
            <p:ph type="body" sz="half" idx="2"/>
          </p:nvPr>
        </p:nvSpPr>
        <p:spPr>
          <a:xfrm>
            <a:off x="1828800" y="1676400"/>
            <a:ext cx="3886200" cy="4800600"/>
          </a:xfrm>
        </p:spPr>
        <p:txBody>
          <a:bodyPr>
            <a:normAutofit/>
          </a:bodyPr>
          <a:lstStyle/>
          <a:p>
            <a:pPr fontAlgn="base"/>
            <a:r>
              <a:rPr lang="en-US" sz="2000" b="1" dirty="0"/>
              <a:t>A:</a:t>
            </a:r>
            <a:r>
              <a:rPr lang="en-US" sz="2000" dirty="0"/>
              <a:t> Physiologic functions of the endothelial </a:t>
            </a:r>
            <a:r>
              <a:rPr lang="en-US" sz="2000" dirty="0" err="1"/>
              <a:t>glycocalyx</a:t>
            </a:r>
            <a:r>
              <a:rPr lang="en-US" sz="2000" dirty="0"/>
              <a:t>: regulates nitric oxide </a:t>
            </a:r>
            <a:r>
              <a:rPr lang="en-US" sz="2000" dirty="0" err="1"/>
              <a:t>synthetase</a:t>
            </a:r>
            <a:r>
              <a:rPr lang="en-US" sz="2000" dirty="0"/>
              <a:t> activity, harbors superoxide dismutase, maintains vascular barrier, and decreases leukocytes and platelet adhesions.</a:t>
            </a:r>
          </a:p>
          <a:p>
            <a:pPr fontAlgn="base"/>
            <a:r>
              <a:rPr lang="en-US" sz="2000" b="1" dirty="0"/>
              <a:t>B:</a:t>
            </a:r>
            <a:r>
              <a:rPr lang="en-US" sz="2000" dirty="0"/>
              <a:t> Consequence of </a:t>
            </a:r>
            <a:r>
              <a:rPr lang="en-US" sz="2000" dirty="0" err="1"/>
              <a:t>glycocalyx</a:t>
            </a:r>
            <a:r>
              <a:rPr lang="en-US" sz="2000" dirty="0"/>
              <a:t> perturbation: increases vascular permeability, and activates coagulation and inflammation.</a:t>
            </a:r>
          </a:p>
          <a:p>
            <a:pPr fontAlgn="base"/>
            <a:r>
              <a:rPr lang="en-US" sz="2000" dirty="0"/>
              <a:t>Figure used with permission. (</a:t>
            </a:r>
            <a:r>
              <a:rPr lang="en-US" sz="2000" dirty="0" err="1"/>
              <a:t>Myburgh</a:t>
            </a:r>
            <a:r>
              <a:rPr lang="en-US" sz="2000" dirty="0"/>
              <a:t> JA, </a:t>
            </a:r>
            <a:r>
              <a:rPr lang="en-US" sz="2000" dirty="0" err="1"/>
              <a:t>Mythen</a:t>
            </a:r>
            <a:r>
              <a:rPr lang="en-US" sz="2000" dirty="0"/>
              <a:t> MG. </a:t>
            </a:r>
            <a:r>
              <a:rPr lang="en-US" sz="2000" i="1" dirty="0"/>
              <a:t>N </a:t>
            </a:r>
            <a:r>
              <a:rPr lang="en-US" sz="2000" i="1" dirty="0" err="1"/>
              <a:t>Engl</a:t>
            </a:r>
            <a:r>
              <a:rPr lang="en-US" sz="2000" i="1" dirty="0"/>
              <a:t> J Med.</a:t>
            </a:r>
            <a:r>
              <a:rPr lang="en-US" sz="2000" dirty="0"/>
              <a:t>2013;369:1243-1245).</a:t>
            </a:r>
          </a:p>
        </p:txBody>
      </p:sp>
      <p:pic>
        <p:nvPicPr>
          <p:cNvPr id="5" name="Content Placeholder 4" descr="image">
            <a:hlinkClick r:id="rId2" tooltip="&quot;Figure 1&quot;"/>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019800" y="1600200"/>
            <a:ext cx="4114800" cy="4801394"/>
          </a:xfrm>
          <a:prstGeom prst="rect">
            <a:avLst/>
          </a:prstGeom>
          <a:noFill/>
          <a:ln>
            <a:noFill/>
          </a:ln>
        </p:spPr>
      </p:pic>
    </p:spTree>
    <p:extLst>
      <p:ext uri="{BB962C8B-B14F-4D97-AF65-F5344CB8AC3E}">
        <p14:creationId xmlns:p14="http://schemas.microsoft.com/office/powerpoint/2010/main" val="29649710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2" cstate="print"/>
          <a:srcRect/>
          <a:stretch>
            <a:fillRect/>
          </a:stretch>
        </p:blipFill>
        <p:spPr bwMode="auto">
          <a:xfrm>
            <a:off x="1655764" y="271464"/>
            <a:ext cx="8878887" cy="6313487"/>
          </a:xfrm>
          <a:prstGeom prst="rect">
            <a:avLst/>
          </a:prstGeom>
          <a:noFill/>
          <a:ln w="9525">
            <a:noFill/>
            <a:miter lim="800000"/>
            <a:headEnd/>
            <a:tailEnd/>
          </a:ln>
        </p:spPr>
      </p:pic>
      <p:sp>
        <p:nvSpPr>
          <p:cNvPr id="3" name="TextBox 2"/>
          <p:cNvSpPr txBox="1"/>
          <p:nvPr/>
        </p:nvSpPr>
        <p:spPr>
          <a:xfrm>
            <a:off x="2209800" y="1389387"/>
            <a:ext cx="2209800" cy="2031325"/>
          </a:xfrm>
          <a:prstGeom prst="rect">
            <a:avLst/>
          </a:prstGeom>
          <a:noFill/>
        </p:spPr>
        <p:txBody>
          <a:bodyPr>
            <a:spAutoFit/>
          </a:bodyPr>
          <a:lstStyle/>
          <a:p>
            <a:pPr>
              <a:defRPr/>
            </a:pP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Quá</a:t>
            </a:r>
            <a:r>
              <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 </a:t>
            </a: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tải</a:t>
            </a:r>
            <a:r>
              <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 </a:t>
            </a: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dịch</a:t>
            </a:r>
            <a:r>
              <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=&gt;</a:t>
            </a:r>
          </a:p>
          <a:p>
            <a:pPr>
              <a:buFontTx/>
              <a:buChar char="-"/>
              <a:defRPr/>
            </a:pP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Phù</a:t>
            </a:r>
            <a:r>
              <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 </a:t>
            </a: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não</a:t>
            </a:r>
            <a:endPar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endParaRPr>
          </a:p>
          <a:p>
            <a:pPr>
              <a:buFontTx/>
              <a:buChar char="-"/>
              <a:defRPr/>
            </a:pP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Suy</a:t>
            </a:r>
            <a:r>
              <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 </a:t>
            </a: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tim</a:t>
            </a:r>
            <a:endPar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endParaRPr>
          </a:p>
          <a:p>
            <a:pPr>
              <a:buFontTx/>
              <a:buChar char="-"/>
              <a:defRPr/>
            </a:pP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Phù</a:t>
            </a:r>
            <a:r>
              <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 </a:t>
            </a: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phổi</a:t>
            </a:r>
            <a:endPar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endParaRPr>
          </a:p>
          <a:p>
            <a:pPr>
              <a:buFontTx/>
              <a:buChar char="-"/>
              <a:defRPr/>
            </a:pP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Phù</a:t>
            </a:r>
            <a:r>
              <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 </a:t>
            </a: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tế</a:t>
            </a:r>
            <a:r>
              <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 </a:t>
            </a: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bào</a:t>
            </a:r>
            <a:r>
              <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 </a:t>
            </a: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gây</a:t>
            </a:r>
            <a:r>
              <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 </a:t>
            </a: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tăng</a:t>
            </a:r>
            <a:r>
              <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 </a:t>
            </a: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tỷ</a:t>
            </a:r>
            <a:r>
              <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 </a:t>
            </a: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lệ</a:t>
            </a:r>
            <a:r>
              <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 </a:t>
            </a: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nhiễm</a:t>
            </a:r>
            <a:r>
              <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 </a:t>
            </a:r>
            <a:r>
              <a:rPr lang="en-US" b="1" dirty="0" err="1">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trùng</a:t>
            </a:r>
            <a:r>
              <a:rPr lang="en-US" b="1" dirty="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rPr>
              <a:t>…</a:t>
            </a:r>
          </a:p>
        </p:txBody>
      </p:sp>
    </p:spTree>
    <p:extLst>
      <p:ext uri="{BB962C8B-B14F-4D97-AF65-F5344CB8AC3E}">
        <p14:creationId xmlns:p14="http://schemas.microsoft.com/office/powerpoint/2010/main" val="79653254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1"/>
          <p:cNvSpPr>
            <a:spLocks noChangeArrowheads="1"/>
          </p:cNvSpPr>
          <p:nvPr/>
        </p:nvSpPr>
        <p:spPr bwMode="auto">
          <a:xfrm>
            <a:off x="5781676" y="79376"/>
            <a:ext cx="758839" cy="371513"/>
          </a:xfrm>
          <a:custGeom>
            <a:avLst/>
            <a:gdLst>
              <a:gd name="T0" fmla="*/ 18204075 w 21600"/>
              <a:gd name="T1" fmla="*/ 2173000 h 21600"/>
              <a:gd name="T2" fmla="*/ 9102052 w 21600"/>
              <a:gd name="T3" fmla="*/ 4346001 h 21600"/>
              <a:gd name="T4" fmla="*/ 0 w 21600"/>
              <a:gd name="T5" fmla="*/ 2173000 h 21600"/>
              <a:gd name="T6" fmla="*/ 9102052 w 21600"/>
              <a:gd name="T7" fmla="*/ 0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close/>
              </a:path>
            </a:pathLst>
          </a:custGeom>
          <a:noFill/>
          <a:ln w="9525">
            <a:noFill/>
            <a:round/>
            <a:headEnd/>
            <a:tailEnd/>
          </a:ln>
        </p:spPr>
        <p:txBody>
          <a:bodyPr wrap="none" lIns="90000" tIns="46800" rIns="90000" bIns="46800">
            <a:spAutoFit/>
          </a:bodyPr>
          <a:lstStyle/>
          <a:p>
            <a:r>
              <a:rPr lang="en-US">
                <a:solidFill>
                  <a:srgbClr val="FFFFFF"/>
                </a:solidFill>
              </a:rPr>
              <a:t>Fig 1 </a:t>
            </a:r>
          </a:p>
        </p:txBody>
      </p:sp>
      <p:pic>
        <p:nvPicPr>
          <p:cNvPr id="40963" name="Picture 2"/>
          <p:cNvPicPr>
            <a:picLocks noChangeAspect="1" noChangeArrowheads="1"/>
          </p:cNvPicPr>
          <p:nvPr/>
        </p:nvPicPr>
        <p:blipFill>
          <a:blip r:embed="rId3" cstate="print"/>
          <a:srcRect/>
          <a:stretch>
            <a:fillRect/>
          </a:stretch>
        </p:blipFill>
        <p:spPr bwMode="auto">
          <a:xfrm>
            <a:off x="2286000" y="152400"/>
            <a:ext cx="7772400" cy="6019800"/>
          </a:xfrm>
          <a:prstGeom prst="rect">
            <a:avLst/>
          </a:prstGeom>
          <a:noFill/>
          <a:ln w="9525">
            <a:noFill/>
            <a:round/>
            <a:headEnd/>
            <a:tailEnd/>
          </a:ln>
        </p:spPr>
      </p:pic>
      <p:sp>
        <p:nvSpPr>
          <p:cNvPr id="40964" name="Text Box 3"/>
          <p:cNvSpPr txBox="1">
            <a:spLocks noChangeArrowheads="1"/>
          </p:cNvSpPr>
          <p:nvPr/>
        </p:nvSpPr>
        <p:spPr bwMode="auto">
          <a:xfrm>
            <a:off x="2476500" y="6477001"/>
            <a:ext cx="8255000" cy="227013"/>
          </a:xfrm>
          <a:prstGeom prst="rect">
            <a:avLst/>
          </a:prstGeom>
          <a:noFill/>
          <a:ln w="9525">
            <a:noFill/>
            <a:round/>
            <a:headEnd/>
            <a:tailEnd/>
          </a:ln>
        </p:spPr>
        <p:txBody>
          <a:bodyPr lIns="90000" tIns="45000" rIns="90000" bIns="45000"/>
          <a:lstStyle/>
          <a:p>
            <a:pPr>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sz="900" i="1">
                <a:solidFill>
                  <a:srgbClr val="FFFFFF"/>
                </a:solidFill>
              </a:rPr>
              <a:t>British Journal of Anaesthesia</a:t>
            </a:r>
            <a:r>
              <a:rPr lang="en-US" sz="900">
                <a:solidFill>
                  <a:srgbClr val="FFFFFF"/>
                </a:solidFill>
              </a:rPr>
              <a:t> 2018 120, 376-383DOI: (10.1016/j.bja.2017.10.011) </a:t>
            </a:r>
          </a:p>
        </p:txBody>
      </p:sp>
      <p:pic>
        <p:nvPicPr>
          <p:cNvPr id="40966" name="Picture 5"/>
          <p:cNvPicPr>
            <a:picLocks noChangeAspect="1" noChangeArrowheads="1"/>
          </p:cNvPicPr>
          <p:nvPr/>
        </p:nvPicPr>
        <p:blipFill>
          <a:blip r:embed="rId4" cstate="print"/>
          <a:srcRect/>
          <a:stretch>
            <a:fillRect/>
          </a:stretch>
        </p:blipFill>
        <p:spPr bwMode="auto">
          <a:xfrm>
            <a:off x="1603376" y="6064250"/>
            <a:ext cx="708025" cy="793750"/>
          </a:xfrm>
          <a:prstGeom prst="rect">
            <a:avLst/>
          </a:prstGeom>
          <a:noFill/>
          <a:ln w="9525">
            <a:noFill/>
            <a:round/>
            <a:headEnd/>
            <a:tailEnd/>
          </a:ln>
        </p:spPr>
      </p:pic>
      <p:sp>
        <p:nvSpPr>
          <p:cNvPr id="40967" name="Rectangle 6"/>
          <p:cNvSpPr>
            <a:spLocks noChangeArrowheads="1"/>
          </p:cNvSpPr>
          <p:nvPr/>
        </p:nvSpPr>
        <p:spPr bwMode="auto">
          <a:xfrm>
            <a:off x="5715000" y="6211889"/>
            <a:ext cx="4572000" cy="461665"/>
          </a:xfrm>
          <a:prstGeom prst="rect">
            <a:avLst/>
          </a:prstGeom>
          <a:noFill/>
          <a:ln w="9525">
            <a:noFill/>
            <a:miter lim="800000"/>
            <a:headEnd/>
            <a:tailEnd/>
          </a:ln>
        </p:spPr>
        <p:txBody>
          <a:bodyPr>
            <a:spAutoFit/>
          </a:bodyPr>
          <a:lstStyle/>
          <a:p>
            <a:pPr algn="ctr">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sz="1200" i="1" dirty="0">
                <a:solidFill>
                  <a:srgbClr val="FF0000"/>
                </a:solidFill>
              </a:rPr>
              <a:t>British Journal of </a:t>
            </a:r>
            <a:r>
              <a:rPr lang="en-US" sz="1200" i="1" dirty="0" err="1">
                <a:solidFill>
                  <a:srgbClr val="FF0000"/>
                </a:solidFill>
              </a:rPr>
              <a:t>Anaesthesia</a:t>
            </a:r>
            <a:r>
              <a:rPr lang="en-US" sz="1200" dirty="0">
                <a:solidFill>
                  <a:srgbClr val="FF0000"/>
                </a:solidFill>
              </a:rPr>
              <a:t> Volume 120, Issue 2, Pages 376-383 (February 2018) </a:t>
            </a:r>
          </a:p>
        </p:txBody>
      </p:sp>
    </p:spTree>
  </p:cSld>
  <p:clrMapOvr>
    <a:masterClrMapping/>
  </p:clrMapOvr>
  <p:transition>
    <p:wipe dir="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04800"/>
            <a:ext cx="8229600" cy="639762"/>
          </a:xfrm>
        </p:spPr>
        <p:txBody>
          <a:bodyPr>
            <a:normAutofit fontScale="90000"/>
          </a:bodyPr>
          <a:lstStyle/>
          <a:p>
            <a:r>
              <a:rPr lang="en-US" dirty="0" err="1"/>
              <a:t>Buồn</a:t>
            </a:r>
            <a:r>
              <a:rPr lang="en-US" dirty="0"/>
              <a:t> </a:t>
            </a:r>
            <a:r>
              <a:rPr lang="en-US" dirty="0" err="1"/>
              <a:t>nôn</a:t>
            </a:r>
            <a:r>
              <a:rPr lang="en-US" dirty="0"/>
              <a:t>, </a:t>
            </a:r>
            <a:r>
              <a:rPr lang="en-US" dirty="0" err="1"/>
              <a:t>nôn</a:t>
            </a:r>
            <a:endParaRPr lang="en-US" dirty="0"/>
          </a:p>
        </p:txBody>
      </p:sp>
      <p:pic>
        <p:nvPicPr>
          <p:cNvPr id="4" name="Content Placeholder 3"/>
          <p:cNvPicPr>
            <a:picLocks noGrp="1" noChangeAspect="1"/>
          </p:cNvPicPr>
          <p:nvPr>
            <p:ph idx="1"/>
          </p:nvPr>
        </p:nvPicPr>
        <p:blipFill>
          <a:blip r:embed="rId3" cstate="print"/>
          <a:stretch>
            <a:fillRect/>
          </a:stretch>
        </p:blipFill>
        <p:spPr>
          <a:xfrm>
            <a:off x="1905000" y="1417638"/>
            <a:ext cx="8534400" cy="5287962"/>
          </a:xfrm>
          <a:prstGeom prst="rect">
            <a:avLst/>
          </a:prstGeom>
        </p:spPr>
      </p:pic>
    </p:spTree>
    <p:extLst>
      <p:ext uri="{BB962C8B-B14F-4D97-AF65-F5344CB8AC3E}">
        <p14:creationId xmlns:p14="http://schemas.microsoft.com/office/powerpoint/2010/main" val="422553273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752600" y="533400"/>
            <a:ext cx="8763000" cy="6019800"/>
          </a:xfrm>
        </p:spPr>
      </p:pic>
    </p:spTree>
    <p:extLst>
      <p:ext uri="{BB962C8B-B14F-4D97-AF65-F5344CB8AC3E}">
        <p14:creationId xmlns:p14="http://schemas.microsoft.com/office/powerpoint/2010/main" val="21397164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 xmlns:a16="http://schemas.microsoft.com/office/drawing/2014/main" id="{8C790BE2-4E4F-4AAF-81A2-4A6F4885EBE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 xmlns:a16="http://schemas.microsoft.com/office/drawing/2014/main" id="{D28B54C3-B57B-472A-B96E-1FCB67093DC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1524000" y="0"/>
            <a:ext cx="9143998" cy="6858000"/>
          </a:xfrm>
          <a:prstGeom prst="rect">
            <a:avLst/>
          </a:prstGeom>
          <a:gradFill>
            <a:gsLst>
              <a:gs pos="0">
                <a:schemeClr val="accent1">
                  <a:lumMod val="50000"/>
                </a:schemeClr>
              </a:gs>
              <a:gs pos="100000">
                <a:srgbClr val="00000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 xmlns:a16="http://schemas.microsoft.com/office/drawing/2014/main" id="{7DB3C429-F8DA-49B9-AF84-21996FCF78B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a:off x="1524000" y="-4"/>
            <a:ext cx="9144000" cy="6402581"/>
          </a:xfrm>
          <a:prstGeom prst="rect">
            <a:avLst/>
          </a:prstGeom>
          <a:gradFill>
            <a:gsLst>
              <a:gs pos="1000">
                <a:schemeClr val="accent1">
                  <a:lumMod val="75000"/>
                  <a:alpha val="59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 xmlns:a16="http://schemas.microsoft.com/office/drawing/2014/main" id="{E12088DD-B1AD-40E0-8B86-1D87A2CCD9B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flipH="1">
            <a:off x="2664041" y="-1133192"/>
            <a:ext cx="6858001" cy="9124385"/>
          </a:xfrm>
          <a:prstGeom prst="rect">
            <a:avLst/>
          </a:prstGeom>
          <a:gradFill>
            <a:gsLst>
              <a:gs pos="13000">
                <a:schemeClr val="accent1">
                  <a:lumMod val="50000"/>
                  <a:alpha val="0"/>
                </a:schemeClr>
              </a:gs>
              <a:gs pos="99000">
                <a:srgbClr val="000000">
                  <a:alpha val="28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 xmlns:a16="http://schemas.microsoft.com/office/drawing/2014/main" id="{C4C9F2B0-1044-46EB-8AEB-C3BFFDE6C2C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6095073" y="0"/>
            <a:ext cx="4572001" cy="6858000"/>
          </a:xfrm>
          <a:prstGeom prst="rect">
            <a:avLst/>
          </a:prstGeom>
          <a:gradFill>
            <a:gsLst>
              <a:gs pos="13000">
                <a:schemeClr val="accent1">
                  <a:lumMod val="50000"/>
                  <a:alpha val="0"/>
                </a:schemeClr>
              </a:gs>
              <a:gs pos="99000">
                <a:schemeClr val="accent1">
                  <a:lumMod val="75000"/>
                  <a:alpha val="50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 xmlns:a16="http://schemas.microsoft.com/office/drawing/2014/main" id="{0C395952-4E26-45A2-8756-2ADFD6E53C6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1523998" y="-3"/>
            <a:ext cx="9137153" cy="6871922"/>
          </a:xfrm>
          <a:prstGeom prst="rect">
            <a:avLst/>
          </a:prstGeom>
          <a:gradFill>
            <a:gsLst>
              <a:gs pos="13000">
                <a:srgbClr val="000000">
                  <a:alpha val="35000"/>
                </a:srgbClr>
              </a:gs>
              <a:gs pos="99000">
                <a:schemeClr val="accent1">
                  <a:lumMod val="75000"/>
                  <a:alpha val="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 xmlns:a16="http://schemas.microsoft.com/office/drawing/2014/main" id="{4734BADF-9461-4621-B112-2D7BABEA7DD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264784" y="4049"/>
            <a:ext cx="7662432" cy="4729040"/>
          </a:xfrm>
          <a:custGeom>
            <a:avLst/>
            <a:gdLst>
              <a:gd name="connsiteX0" fmla="*/ 0 w 10216576"/>
              <a:gd name="connsiteY0" fmla="*/ 0 h 4729040"/>
              <a:gd name="connsiteX1" fmla="*/ 10216576 w 10216576"/>
              <a:gd name="connsiteY1" fmla="*/ 0 h 4729040"/>
              <a:gd name="connsiteX2" fmla="*/ 10210268 w 10216576"/>
              <a:gd name="connsiteY2" fmla="*/ 124944 h 4729040"/>
              <a:gd name="connsiteX3" fmla="*/ 5108288 w 10216576"/>
              <a:gd name="connsiteY3" fmla="*/ 4729040 h 4729040"/>
              <a:gd name="connsiteX4" fmla="*/ 6309 w 10216576"/>
              <a:gd name="connsiteY4" fmla="*/ 124944 h 472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6576" h="4729040">
                <a:moveTo>
                  <a:pt x="0" y="0"/>
                </a:moveTo>
                <a:lnTo>
                  <a:pt x="10216576" y="0"/>
                </a:lnTo>
                <a:lnTo>
                  <a:pt x="10210268" y="124944"/>
                </a:lnTo>
                <a:cubicBezTo>
                  <a:pt x="9947637" y="2710997"/>
                  <a:pt x="7763635" y="4729040"/>
                  <a:pt x="5108288" y="4729040"/>
                </a:cubicBezTo>
                <a:cubicBezTo>
                  <a:pt x="2452942" y="4729040"/>
                  <a:pt x="268937" y="2710997"/>
                  <a:pt x="6309" y="124944"/>
                </a:cubicBezTo>
                <a:close/>
              </a:path>
            </a:pathLst>
          </a:custGeom>
          <a:gradFill>
            <a:gsLst>
              <a:gs pos="7000">
                <a:schemeClr val="accent1">
                  <a:lumMod val="50000"/>
                  <a:alpha val="4000"/>
                </a:schemeClr>
              </a:gs>
              <a:gs pos="99000">
                <a:schemeClr val="accent1">
                  <a:alpha val="2400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4267201" y="2008426"/>
            <a:ext cx="6110785" cy="3081242"/>
          </a:xfrm>
        </p:spPr>
        <p:txBody>
          <a:bodyPr vert="horz" lIns="91440" tIns="45720" rIns="91440" bIns="45720" rtlCol="0" anchor="ctr">
            <a:normAutofit/>
          </a:bodyPr>
          <a:lstStyle/>
          <a:p>
            <a:pPr>
              <a:lnSpc>
                <a:spcPct val="90000"/>
              </a:lnSpc>
            </a:pPr>
            <a:r>
              <a:rPr lang="en-US" sz="4200" b="1" dirty="0" err="1">
                <a:solidFill>
                  <a:srgbClr val="FFFFFF"/>
                </a:solidFill>
              </a:rPr>
              <a:t>Giảm</a:t>
            </a:r>
            <a:r>
              <a:rPr lang="en-US" sz="4200" b="1" dirty="0">
                <a:solidFill>
                  <a:srgbClr val="FFFFFF"/>
                </a:solidFill>
              </a:rPr>
              <a:t> </a:t>
            </a:r>
            <a:r>
              <a:rPr lang="en-US" sz="4200" b="1" dirty="0" err="1">
                <a:solidFill>
                  <a:srgbClr val="FFFFFF"/>
                </a:solidFill>
              </a:rPr>
              <a:t>đau</a:t>
            </a:r>
            <a:r>
              <a:rPr lang="en-US" sz="4200" b="1" dirty="0">
                <a:solidFill>
                  <a:srgbClr val="FFFFFF"/>
                </a:solidFill>
              </a:rPr>
              <a:t> </a:t>
            </a:r>
            <a:r>
              <a:rPr lang="en-US" sz="4200" b="1" dirty="0" err="1">
                <a:solidFill>
                  <a:srgbClr val="FFFFFF"/>
                </a:solidFill>
              </a:rPr>
              <a:t>đa</a:t>
            </a:r>
            <a:r>
              <a:rPr lang="en-US" sz="4200" b="1" dirty="0">
                <a:solidFill>
                  <a:srgbClr val="FFFFFF"/>
                </a:solidFill>
              </a:rPr>
              <a:t> </a:t>
            </a:r>
            <a:r>
              <a:rPr lang="en-US" sz="4200" b="1" dirty="0" err="1">
                <a:solidFill>
                  <a:srgbClr val="FFFFFF"/>
                </a:solidFill>
              </a:rPr>
              <a:t>mô</a:t>
            </a:r>
            <a:r>
              <a:rPr lang="en-US" sz="4200" b="1" dirty="0">
                <a:solidFill>
                  <a:srgbClr val="FFFFFF"/>
                </a:solidFill>
              </a:rPr>
              <a:t> </a:t>
            </a:r>
            <a:r>
              <a:rPr lang="en-US" sz="4200" b="1" dirty="0" err="1">
                <a:solidFill>
                  <a:srgbClr val="FFFFFF"/>
                </a:solidFill>
              </a:rPr>
              <a:t>thức</a:t>
            </a:r>
            <a:endParaRPr lang="en-US" sz="4200" b="1" dirty="0">
              <a:solidFill>
                <a:srgbClr val="FFFFFF"/>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pic>
        <p:nvPicPr>
          <p:cNvPr id="77826" name="Picture 2"/>
          <p:cNvPicPr>
            <a:picLocks noChangeAspect="1" noChangeArrowheads="1"/>
          </p:cNvPicPr>
          <p:nvPr/>
        </p:nvPicPr>
        <p:blipFill>
          <a:blip r:embed="rId3" cstate="print"/>
          <a:srcRect l="56512" t="15997" r="5954" b="66789"/>
          <a:stretch>
            <a:fillRect/>
          </a:stretch>
        </p:blipFill>
        <p:spPr bwMode="auto">
          <a:xfrm>
            <a:off x="3886201" y="1447801"/>
            <a:ext cx="3395663" cy="2111375"/>
          </a:xfrm>
          <a:prstGeom prst="rect">
            <a:avLst/>
          </a:prstGeom>
          <a:noFill/>
          <a:ln w="9525">
            <a:noFill/>
            <a:miter lim="800000"/>
            <a:headEnd/>
            <a:tailEnd/>
          </a:ln>
        </p:spPr>
      </p:pic>
      <p:pic>
        <p:nvPicPr>
          <p:cNvPr id="77827" name="Picture 2"/>
          <p:cNvPicPr>
            <a:picLocks noChangeAspect="1" noChangeArrowheads="1"/>
          </p:cNvPicPr>
          <p:nvPr/>
        </p:nvPicPr>
        <p:blipFill>
          <a:blip r:embed="rId4" cstate="print"/>
          <a:srcRect t="44955"/>
          <a:stretch>
            <a:fillRect/>
          </a:stretch>
        </p:blipFill>
        <p:spPr bwMode="auto">
          <a:xfrm>
            <a:off x="3886201" y="3581400"/>
            <a:ext cx="3389313" cy="2832100"/>
          </a:xfrm>
          <a:prstGeom prst="rect">
            <a:avLst/>
          </a:prstGeom>
          <a:noFill/>
          <a:ln w="9525">
            <a:noFill/>
            <a:miter lim="800000"/>
            <a:headEnd/>
            <a:tailEnd/>
          </a:ln>
        </p:spPr>
      </p:pic>
      <p:sp>
        <p:nvSpPr>
          <p:cNvPr id="14" name="Titre 13"/>
          <p:cNvSpPr>
            <a:spLocks noGrp="1"/>
          </p:cNvSpPr>
          <p:nvPr>
            <p:ph type="title"/>
          </p:nvPr>
        </p:nvSpPr>
        <p:spPr>
          <a:xfrm>
            <a:off x="2327275" y="103595"/>
            <a:ext cx="7537450" cy="993775"/>
          </a:xfrm>
        </p:spPr>
        <p:txBody>
          <a:bodyPr/>
          <a:lstStyle/>
          <a:p>
            <a:pPr>
              <a:defRPr/>
            </a:pPr>
            <a:r>
              <a:rPr lang="en-US" sz="2400" dirty="0" err="1"/>
              <a:t>Chọn</a:t>
            </a:r>
            <a:r>
              <a:rPr lang="en-US" sz="2400" dirty="0"/>
              <a:t> </a:t>
            </a:r>
            <a:r>
              <a:rPr lang="en-US" sz="2400" dirty="0" err="1"/>
              <a:t>phác</a:t>
            </a:r>
            <a:r>
              <a:rPr lang="en-US" sz="2400" dirty="0"/>
              <a:t> </a:t>
            </a:r>
            <a:r>
              <a:rPr lang="en-US" sz="2400" dirty="0" err="1"/>
              <a:t>đồ</a:t>
            </a:r>
            <a:r>
              <a:rPr lang="en-US" sz="2400" dirty="0"/>
              <a:t> </a:t>
            </a:r>
            <a:r>
              <a:rPr lang="en-US" sz="2400" dirty="0" err="1"/>
              <a:t>điều</a:t>
            </a:r>
            <a:r>
              <a:rPr lang="en-US" sz="2400" dirty="0"/>
              <a:t> </a:t>
            </a:r>
            <a:r>
              <a:rPr lang="en-US" sz="2400" dirty="0" err="1"/>
              <a:t>trị</a:t>
            </a:r>
            <a:r>
              <a:rPr lang="en-US" sz="2400" dirty="0"/>
              <a:t> </a:t>
            </a:r>
            <a:r>
              <a:rPr lang="en-US" sz="2400" dirty="0" err="1"/>
              <a:t>dựa</a:t>
            </a:r>
            <a:r>
              <a:rPr lang="en-US" sz="2400" dirty="0"/>
              <a:t> </a:t>
            </a:r>
            <a:r>
              <a:rPr lang="en-US" sz="2400" dirty="0" err="1"/>
              <a:t>vào</a:t>
            </a:r>
            <a:r>
              <a:rPr lang="en-US" sz="2400" dirty="0"/>
              <a:t> </a:t>
            </a:r>
            <a:r>
              <a:rPr lang="en-US" sz="2400" dirty="0" err="1"/>
              <a:t>mức</a:t>
            </a:r>
            <a:r>
              <a:rPr lang="en-US" sz="2400" dirty="0"/>
              <a:t> </a:t>
            </a:r>
            <a:r>
              <a:rPr lang="en-US" sz="2400" dirty="0" err="1"/>
              <a:t>đau</a:t>
            </a:r>
            <a:r>
              <a:rPr lang="en-US" sz="2400" dirty="0"/>
              <a:t> </a:t>
            </a:r>
            <a:r>
              <a:rPr lang="en-US" sz="2400" dirty="0" err="1"/>
              <a:t>dự</a:t>
            </a:r>
            <a:r>
              <a:rPr lang="en-US" sz="2400" dirty="0"/>
              <a:t> </a:t>
            </a:r>
            <a:r>
              <a:rPr lang="en-US" sz="2400" dirty="0" err="1"/>
              <a:t>kiến</a:t>
            </a:r>
            <a:r>
              <a:rPr lang="en-US" sz="2400" dirty="0"/>
              <a:t> </a:t>
            </a:r>
            <a:r>
              <a:rPr lang="en-US" sz="2400" dirty="0" err="1"/>
              <a:t>của</a:t>
            </a:r>
            <a:r>
              <a:rPr lang="en-US" sz="2400" dirty="0"/>
              <a:t> </a:t>
            </a:r>
            <a:r>
              <a:rPr lang="en-US" sz="2400" dirty="0" err="1"/>
              <a:t>các</a:t>
            </a:r>
            <a:r>
              <a:rPr lang="en-US" sz="2400" dirty="0"/>
              <a:t> </a:t>
            </a:r>
            <a:r>
              <a:rPr lang="en-US" sz="2400" dirty="0" err="1"/>
              <a:t>loại</a:t>
            </a:r>
            <a:r>
              <a:rPr lang="en-US" sz="2400" dirty="0"/>
              <a:t> </a:t>
            </a:r>
            <a:r>
              <a:rPr lang="en-US" sz="2400" dirty="0" err="1"/>
              <a:t>phẫu</a:t>
            </a:r>
            <a:r>
              <a:rPr lang="en-US" sz="2400" dirty="0"/>
              <a:t> </a:t>
            </a:r>
            <a:r>
              <a:rPr lang="en-US" sz="2400" dirty="0" err="1"/>
              <a:t>thuật</a:t>
            </a:r>
            <a:r>
              <a:rPr lang="en-US" sz="2400" dirty="0"/>
              <a:t> </a:t>
            </a:r>
            <a:r>
              <a:rPr lang="en-US" sz="2400" dirty="0" err="1"/>
              <a:t>khác</a:t>
            </a:r>
            <a:r>
              <a:rPr lang="en-US" sz="2400" dirty="0"/>
              <a:t> </a:t>
            </a:r>
            <a:r>
              <a:rPr lang="en-US" sz="2400" dirty="0" err="1"/>
              <a:t>nhau</a:t>
            </a:r>
            <a:endParaRPr lang="fr-FR" sz="2400" dirty="0"/>
          </a:p>
        </p:txBody>
      </p:sp>
      <p:pic>
        <p:nvPicPr>
          <p:cNvPr id="77829" name="Picture 5"/>
          <p:cNvPicPr>
            <a:picLocks noChangeAspect="1" noChangeArrowheads="1"/>
          </p:cNvPicPr>
          <p:nvPr/>
        </p:nvPicPr>
        <p:blipFill>
          <a:blip r:embed="rId5" cstate="print"/>
          <a:srcRect/>
          <a:stretch>
            <a:fillRect/>
          </a:stretch>
        </p:blipFill>
        <p:spPr bwMode="auto">
          <a:xfrm>
            <a:off x="7281864" y="1447801"/>
            <a:ext cx="3365259" cy="4965699"/>
          </a:xfrm>
          <a:prstGeom prst="rect">
            <a:avLst/>
          </a:prstGeom>
          <a:noFill/>
          <a:ln w="9525">
            <a:solidFill>
              <a:schemeClr val="tx1"/>
            </a:solidFill>
            <a:miter lim="800000"/>
            <a:headEnd/>
            <a:tailEnd/>
          </a:ln>
        </p:spPr>
      </p:pic>
      <p:sp>
        <p:nvSpPr>
          <p:cNvPr id="77830" name="TextBox 6"/>
          <p:cNvSpPr txBox="1">
            <a:spLocks noChangeArrowheads="1"/>
          </p:cNvSpPr>
          <p:nvPr/>
        </p:nvSpPr>
        <p:spPr bwMode="auto">
          <a:xfrm>
            <a:off x="1749425" y="2056894"/>
            <a:ext cx="2133600" cy="1477963"/>
          </a:xfrm>
          <a:prstGeom prst="rect">
            <a:avLst/>
          </a:prstGeom>
          <a:noFill/>
          <a:ln w="9525">
            <a:noFill/>
            <a:miter lim="800000"/>
            <a:headEnd/>
            <a:tailEnd/>
          </a:ln>
        </p:spPr>
        <p:txBody>
          <a:bodyPr>
            <a:spAutoFit/>
          </a:bodyPr>
          <a:lstStyle/>
          <a:p>
            <a:r>
              <a:rPr lang="en-US"/>
              <a:t>Đau nặng</a:t>
            </a:r>
          </a:p>
          <a:p>
            <a:pPr>
              <a:buFontTx/>
              <a:buChar char="-"/>
            </a:pPr>
            <a:r>
              <a:rPr lang="en-US"/>
              <a:t>Mổ mở ngực</a:t>
            </a:r>
          </a:p>
          <a:p>
            <a:pPr>
              <a:buFontTx/>
              <a:buChar char="-"/>
            </a:pPr>
            <a:r>
              <a:rPr lang="en-US"/>
              <a:t>Bụng trên</a:t>
            </a:r>
          </a:p>
          <a:p>
            <a:pPr>
              <a:buFontTx/>
              <a:buChar char="-"/>
            </a:pPr>
            <a:r>
              <a:rPr lang="en-US"/>
              <a:t>Động mạch chủ</a:t>
            </a:r>
          </a:p>
          <a:p>
            <a:pPr>
              <a:buFontTx/>
              <a:buChar char="-"/>
            </a:pPr>
            <a:r>
              <a:rPr lang="en-US"/>
              <a:t>Thay khớp gối</a:t>
            </a:r>
          </a:p>
        </p:txBody>
      </p:sp>
      <p:sp>
        <p:nvSpPr>
          <p:cNvPr id="77831" name="TextBox 7"/>
          <p:cNvSpPr txBox="1">
            <a:spLocks noChangeArrowheads="1"/>
          </p:cNvSpPr>
          <p:nvPr/>
        </p:nvSpPr>
        <p:spPr bwMode="auto">
          <a:xfrm>
            <a:off x="1720242" y="4382175"/>
            <a:ext cx="2057400" cy="2031325"/>
          </a:xfrm>
          <a:prstGeom prst="rect">
            <a:avLst/>
          </a:prstGeom>
          <a:noFill/>
          <a:ln w="9525">
            <a:noFill/>
            <a:miter lim="800000"/>
            <a:headEnd/>
            <a:tailEnd/>
          </a:ln>
        </p:spPr>
        <p:txBody>
          <a:bodyPr>
            <a:spAutoFit/>
          </a:bodyPr>
          <a:lstStyle/>
          <a:p>
            <a:r>
              <a:rPr lang="en-US" dirty="0"/>
              <a:t>(</a:t>
            </a:r>
            <a:r>
              <a:rPr lang="en-US" dirty="0" err="1"/>
              <a:t>i</a:t>
            </a:r>
            <a:r>
              <a:rPr lang="en-US" dirty="0"/>
              <a:t>)Paracetamol + </a:t>
            </a:r>
            <a:r>
              <a:rPr lang="en-US" dirty="0" err="1"/>
              <a:t>tê</a:t>
            </a:r>
            <a:r>
              <a:rPr lang="en-US" dirty="0"/>
              <a:t> </a:t>
            </a:r>
            <a:r>
              <a:rPr lang="en-US" dirty="0" err="1"/>
              <a:t>thấm</a:t>
            </a:r>
            <a:endParaRPr lang="en-US" dirty="0"/>
          </a:p>
          <a:p>
            <a:r>
              <a:rPr lang="en-US" dirty="0"/>
              <a:t>(ii)NSAIDs</a:t>
            </a:r>
          </a:p>
          <a:p>
            <a:r>
              <a:rPr lang="en-US" dirty="0"/>
              <a:t>(iii) </a:t>
            </a:r>
            <a:r>
              <a:rPr lang="en-US" dirty="0" err="1"/>
              <a:t>Tê</a:t>
            </a:r>
            <a:r>
              <a:rPr lang="en-US" dirty="0"/>
              <a:t> NMC </a:t>
            </a:r>
            <a:r>
              <a:rPr lang="en-US" dirty="0" err="1"/>
              <a:t>hoặc</a:t>
            </a:r>
            <a:r>
              <a:rPr lang="en-US" dirty="0"/>
              <a:t> </a:t>
            </a:r>
            <a:r>
              <a:rPr lang="en-US" dirty="0" err="1"/>
              <a:t>tê</a:t>
            </a:r>
            <a:r>
              <a:rPr lang="en-US" dirty="0"/>
              <a:t> </a:t>
            </a:r>
            <a:r>
              <a:rPr lang="en-US" dirty="0" err="1"/>
              <a:t>thần</a:t>
            </a:r>
            <a:r>
              <a:rPr lang="en-US" dirty="0"/>
              <a:t> </a:t>
            </a:r>
            <a:r>
              <a:rPr lang="en-US" dirty="0" err="1"/>
              <a:t>kinh</a:t>
            </a:r>
            <a:r>
              <a:rPr lang="en-US" dirty="0"/>
              <a:t>, </a:t>
            </a:r>
            <a:r>
              <a:rPr lang="en-US" dirty="0" err="1"/>
              <a:t>đám</a:t>
            </a:r>
            <a:r>
              <a:rPr lang="en-US" dirty="0"/>
              <a:t> </a:t>
            </a:r>
            <a:r>
              <a:rPr lang="en-US" dirty="0" err="1"/>
              <a:t>rối</a:t>
            </a:r>
            <a:r>
              <a:rPr lang="en-US" dirty="0"/>
              <a:t> </a:t>
            </a:r>
            <a:r>
              <a:rPr lang="en-US" dirty="0" err="1"/>
              <a:t>thần</a:t>
            </a:r>
            <a:r>
              <a:rPr lang="en-US" dirty="0"/>
              <a:t> </a:t>
            </a:r>
            <a:r>
              <a:rPr lang="en-US" dirty="0" err="1"/>
              <a:t>kinh</a:t>
            </a:r>
            <a:r>
              <a:rPr lang="en-US" dirty="0"/>
              <a:t> </a:t>
            </a:r>
            <a:r>
              <a:rPr lang="en-US" dirty="0" err="1"/>
              <a:t>hoặc</a:t>
            </a:r>
            <a:r>
              <a:rPr lang="en-US" dirty="0"/>
              <a:t> morphine PCA</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2" name="Rectangle 81">
            <a:extLst>
              <a:ext uri="{FF2B5EF4-FFF2-40B4-BE49-F238E27FC236}">
                <a16:creationId xmlns="" xmlns:a16="http://schemas.microsoft.com/office/drawing/2014/main" id="{799709F6-819A-4A9B-B299-52B516DA202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4" name="Group 83">
            <a:extLst>
              <a:ext uri="{FF2B5EF4-FFF2-40B4-BE49-F238E27FC236}">
                <a16:creationId xmlns="" xmlns:a16="http://schemas.microsoft.com/office/drawing/2014/main" id="{DE956BBB-7B91-4BF1-8CC5-4F1F5C3E0947}"/>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1831282" y="635715"/>
            <a:ext cx="8356656" cy="2482136"/>
            <a:chOff x="409710" y="635715"/>
            <a:chExt cx="11142208" cy="2482136"/>
          </a:xfrm>
        </p:grpSpPr>
        <p:sp>
          <p:nvSpPr>
            <p:cNvPr id="86" name="Freeform 44">
              <a:extLst>
                <a:ext uri="{FF2B5EF4-FFF2-40B4-BE49-F238E27FC236}">
                  <a16:creationId xmlns="" xmlns:a16="http://schemas.microsoft.com/office/drawing/2014/main" id="{331C4F13-3AB4-4BD8-B1A2-76809863ED9D}"/>
                </a:ext>
                <a:ext uri="{C183D7F6-B498-43B3-948B-1728B52AA6E4}">
                  <adec:decorative xmlns="" xmlns:adec="http://schemas.microsoft.com/office/drawing/2017/decorative" val="1"/>
                </a:ext>
              </a:extLst>
            </p:cNvPr>
            <p:cNvSpPr>
              <a:spLocks/>
            </p:cNvSpPr>
            <p:nvPr>
              <p:extLst>
                <p:ext uri="{386F3935-93C4-4BCD-93E2-E3B085C9AB24}">
                  <p16:designElem xmlns=""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7" name="Freeform 45">
              <a:extLst>
                <a:ext uri="{FF2B5EF4-FFF2-40B4-BE49-F238E27FC236}">
                  <a16:creationId xmlns="" xmlns:a16="http://schemas.microsoft.com/office/drawing/2014/main" id="{52D8231F-00FF-4EE0-B405-28CC397CF071}"/>
                </a:ext>
                <a:ext uri="{C183D7F6-B498-43B3-948B-1728B52AA6E4}">
                  <adec:decorative xmlns="" xmlns:adec="http://schemas.microsoft.com/office/drawing/2017/decorative" val="1"/>
                </a:ext>
              </a:extLst>
            </p:cNvPr>
            <p:cNvSpPr>
              <a:spLocks/>
            </p:cNvSpPr>
            <p:nvPr>
              <p:extLst>
                <p:ext uri="{386F3935-93C4-4BCD-93E2-E3B085C9AB24}">
                  <p16:designElem xmlns=""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8" name="Freeform 46">
              <a:extLst>
                <a:ext uri="{FF2B5EF4-FFF2-40B4-BE49-F238E27FC236}">
                  <a16:creationId xmlns="" xmlns:a16="http://schemas.microsoft.com/office/drawing/2014/main" id="{C80BB271-C270-4FB5-B9F1-D81F239ED03F}"/>
                </a:ext>
                <a:ext uri="{C183D7F6-B498-43B3-948B-1728B52AA6E4}">
                  <adec:decorative xmlns="" xmlns:adec="http://schemas.microsoft.com/office/drawing/2017/decorative" val="1"/>
                </a:ext>
              </a:extLst>
            </p:cNvPr>
            <p:cNvSpPr>
              <a:spLocks/>
            </p:cNvSpPr>
            <p:nvPr>
              <p:extLst>
                <p:ext uri="{386F3935-93C4-4BCD-93E2-E3B085C9AB24}">
                  <p16:designElem xmlns=""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47">
              <a:extLst>
                <a:ext uri="{FF2B5EF4-FFF2-40B4-BE49-F238E27FC236}">
                  <a16:creationId xmlns="" xmlns:a16="http://schemas.microsoft.com/office/drawing/2014/main" id="{1BDA5F0C-5FEC-4DA5-A154-3EC7AA69004D}"/>
                </a:ext>
                <a:ext uri="{C183D7F6-B498-43B3-948B-1728B52AA6E4}">
                  <adec:decorative xmlns="" xmlns:adec="http://schemas.microsoft.com/office/drawing/2017/decorative" val="1"/>
                </a:ext>
              </a:extLst>
            </p:cNvPr>
            <p:cNvSpPr>
              <a:spLocks/>
            </p:cNvSpPr>
            <p:nvPr>
              <p:extLst>
                <p:ext uri="{386F3935-93C4-4BCD-93E2-E3B085C9AB24}">
                  <p16:designElem xmlns=""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0" name="Rectangle 89">
              <a:extLst>
                <a:ext uri="{FF2B5EF4-FFF2-40B4-BE49-F238E27FC236}">
                  <a16:creationId xmlns="" xmlns:a16="http://schemas.microsoft.com/office/drawing/2014/main" id="{E342B9BC-62E1-4F01-AE2D-4143126BE045}"/>
                </a:ext>
                <a:ext uri="{C183D7F6-B498-43B3-948B-1728B52AA6E4}">
                  <adec:decorative xmlns="" xmlns:adec="http://schemas.microsoft.com/office/drawing/2017/decorative" val="1"/>
                </a:ext>
              </a:extLst>
            </p:cNvPr>
            <p:cNvSpPr>
              <a:spLocks noChangeArrowheads="1"/>
            </p:cNvSpPr>
            <p:nvPr>
              <p:extLst>
                <p:ext uri="{386F3935-93C4-4BCD-93E2-E3B085C9AB24}">
                  <p16:designElem xmlns=""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3" name="Titre 12"/>
          <p:cNvSpPr>
            <a:spLocks noGrp="1"/>
          </p:cNvSpPr>
          <p:nvPr>
            <p:ph type="title"/>
          </p:nvPr>
        </p:nvSpPr>
        <p:spPr>
          <a:xfrm>
            <a:off x="2309460" y="759806"/>
            <a:ext cx="7729890" cy="1325563"/>
          </a:xfrm>
        </p:spPr>
        <p:txBody>
          <a:bodyPr vert="horz" lIns="91440" tIns="45720" rIns="91440" bIns="45720" rtlCol="0" anchor="ctr">
            <a:normAutofit/>
          </a:bodyPr>
          <a:lstStyle/>
          <a:p>
            <a:pPr algn="l">
              <a:lnSpc>
                <a:spcPct val="90000"/>
              </a:lnSpc>
              <a:defRPr/>
            </a:pPr>
            <a:r>
              <a:rPr lang="en-US" sz="3000">
                <a:solidFill>
                  <a:srgbClr val="FFFFFF"/>
                </a:solidFill>
              </a:rPr>
              <a:t>Chọn phác đồ điều trị dựa vào mức đau dự kiến của các loại phẫu thuật khác nhau</a:t>
            </a:r>
          </a:p>
        </p:txBody>
      </p:sp>
      <p:sp>
        <p:nvSpPr>
          <p:cNvPr id="78854" name="TextBox 5"/>
          <p:cNvSpPr txBox="1">
            <a:spLocks noChangeArrowheads="1"/>
          </p:cNvSpPr>
          <p:nvPr/>
        </p:nvSpPr>
        <p:spPr bwMode="auto">
          <a:xfrm>
            <a:off x="2320909" y="2543175"/>
            <a:ext cx="2539226" cy="3363846"/>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r>
              <a:rPr lang="en-US" sz="1700" dirty="0" err="1"/>
              <a:t>Đau</a:t>
            </a:r>
            <a:r>
              <a:rPr lang="en-US" sz="1700" dirty="0"/>
              <a:t> </a:t>
            </a:r>
            <a:r>
              <a:rPr lang="en-US" sz="1700" dirty="0" err="1"/>
              <a:t>mức</a:t>
            </a:r>
            <a:r>
              <a:rPr lang="en-US" sz="1700" dirty="0"/>
              <a:t> </a:t>
            </a:r>
            <a:r>
              <a:rPr lang="en-US" sz="1700" dirty="0" err="1"/>
              <a:t>trung</a:t>
            </a:r>
            <a:r>
              <a:rPr lang="en-US" sz="1700" dirty="0"/>
              <a:t> </a:t>
            </a:r>
            <a:r>
              <a:rPr lang="en-US" sz="1700" dirty="0" err="1"/>
              <a:t>bình</a:t>
            </a:r>
            <a:endParaRPr lang="en-US" sz="1700" dirty="0"/>
          </a:p>
          <a:p>
            <a:pPr indent="-228600">
              <a:lnSpc>
                <a:spcPct val="90000"/>
              </a:lnSpc>
              <a:spcAft>
                <a:spcPts val="600"/>
              </a:spcAft>
              <a:buFont typeface="Arial" panose="020B0604020202020204" pitchFamily="34" charset="0"/>
              <a:buChar char="•"/>
            </a:pPr>
            <a:r>
              <a:rPr lang="en-US" sz="1700" dirty="0" err="1"/>
              <a:t>Thay</a:t>
            </a:r>
            <a:r>
              <a:rPr lang="en-US" sz="1700" dirty="0"/>
              <a:t> </a:t>
            </a:r>
            <a:r>
              <a:rPr lang="en-US" sz="1700" dirty="0" err="1"/>
              <a:t>khớp</a:t>
            </a:r>
            <a:r>
              <a:rPr lang="en-US" sz="1700" dirty="0"/>
              <a:t> </a:t>
            </a:r>
            <a:r>
              <a:rPr lang="en-US" sz="1700" dirty="0" err="1"/>
              <a:t>háng</a:t>
            </a:r>
            <a:endParaRPr lang="en-US" sz="1700" dirty="0"/>
          </a:p>
          <a:p>
            <a:pPr indent="-228600">
              <a:lnSpc>
                <a:spcPct val="90000"/>
              </a:lnSpc>
              <a:spcAft>
                <a:spcPts val="600"/>
              </a:spcAft>
              <a:buFont typeface="Arial" panose="020B0604020202020204" pitchFamily="34" charset="0"/>
              <a:buChar char="•"/>
            </a:pPr>
            <a:r>
              <a:rPr lang="en-US" sz="1700" dirty="0" err="1"/>
              <a:t>Tử</a:t>
            </a:r>
            <a:r>
              <a:rPr lang="en-US" sz="1700" dirty="0"/>
              <a:t> </a:t>
            </a:r>
            <a:r>
              <a:rPr lang="en-US" sz="1700" dirty="0" err="1"/>
              <a:t>cung</a:t>
            </a:r>
            <a:endParaRPr lang="en-US" sz="1700" dirty="0"/>
          </a:p>
          <a:p>
            <a:pPr indent="-228600">
              <a:lnSpc>
                <a:spcPct val="90000"/>
              </a:lnSpc>
              <a:spcAft>
                <a:spcPts val="600"/>
              </a:spcAft>
              <a:buFont typeface="Arial" panose="020B0604020202020204" pitchFamily="34" charset="0"/>
              <a:buChar char="•"/>
            </a:pPr>
            <a:r>
              <a:rPr lang="en-US" sz="1700" dirty="0" err="1"/>
              <a:t>Hàm</a:t>
            </a:r>
            <a:r>
              <a:rPr lang="en-US" sz="1700" dirty="0"/>
              <a:t> </a:t>
            </a:r>
            <a:r>
              <a:rPr lang="en-US" sz="1700" dirty="0" err="1"/>
              <a:t>mặt</a:t>
            </a:r>
            <a:endParaRPr lang="en-US" sz="1700" dirty="0"/>
          </a:p>
        </p:txBody>
      </p:sp>
      <p:pic>
        <p:nvPicPr>
          <p:cNvPr id="78853" name="Picture 5"/>
          <p:cNvPicPr>
            <a:picLocks noChangeAspect="1" noChangeArrowheads="1"/>
          </p:cNvPicPr>
          <p:nvPr/>
        </p:nvPicPr>
        <p:blipFill>
          <a:blip r:embed="rId3" cstate="print"/>
          <a:stretch>
            <a:fillRect/>
          </a:stretch>
        </p:blipFill>
        <p:spPr bwMode="auto">
          <a:xfrm>
            <a:off x="4665439" y="2386182"/>
            <a:ext cx="2486668" cy="3633618"/>
          </a:xfrm>
          <a:prstGeom prst="rect">
            <a:avLst/>
          </a:prstGeom>
          <a:noFill/>
        </p:spPr>
      </p:pic>
      <p:pic>
        <p:nvPicPr>
          <p:cNvPr id="78851" name="Picture 2"/>
          <p:cNvPicPr>
            <a:picLocks noChangeAspect="1" noChangeArrowheads="1"/>
          </p:cNvPicPr>
          <p:nvPr/>
        </p:nvPicPr>
        <p:blipFill>
          <a:blip r:embed="rId4" cstate="print"/>
          <a:srcRect r="61540" b="73431"/>
          <a:stretch>
            <a:fillRect/>
          </a:stretch>
        </p:blipFill>
        <p:spPr bwMode="auto">
          <a:xfrm>
            <a:off x="7152107" y="2378076"/>
            <a:ext cx="2547688" cy="2172838"/>
          </a:xfrm>
          <a:prstGeom prst="rect">
            <a:avLst/>
          </a:prstGeom>
          <a:noFill/>
        </p:spPr>
      </p:pic>
      <p:pic>
        <p:nvPicPr>
          <p:cNvPr id="78850" name="Picture 2"/>
          <p:cNvPicPr>
            <a:picLocks noChangeAspect="1" noChangeArrowheads="1"/>
          </p:cNvPicPr>
          <p:nvPr/>
        </p:nvPicPr>
        <p:blipFill>
          <a:blip r:embed="rId5" cstate="print"/>
          <a:srcRect l="31491" t="56992" r="11967" b="24728"/>
          <a:stretch>
            <a:fillRect/>
          </a:stretch>
        </p:blipFill>
        <p:spPr bwMode="auto">
          <a:xfrm>
            <a:off x="7260812" y="4616271"/>
            <a:ext cx="3119165" cy="1367355"/>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2" name="Rectangle 81">
            <a:extLst>
              <a:ext uri="{FF2B5EF4-FFF2-40B4-BE49-F238E27FC236}">
                <a16:creationId xmlns="" xmlns:a16="http://schemas.microsoft.com/office/drawing/2014/main" id="{799709F6-819A-4A9B-B299-52B516DA202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Arial" panose="020B0604020202020204"/>
            </a:endParaRPr>
          </a:p>
        </p:txBody>
      </p:sp>
      <p:grpSp>
        <p:nvGrpSpPr>
          <p:cNvPr id="84" name="Group 83">
            <a:extLst>
              <a:ext uri="{FF2B5EF4-FFF2-40B4-BE49-F238E27FC236}">
                <a16:creationId xmlns="" xmlns:a16="http://schemas.microsoft.com/office/drawing/2014/main" id="{DE956BBB-7B91-4BF1-8CC5-4F1F5C3E0947}"/>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1831282" y="635715"/>
            <a:ext cx="8356656" cy="2482136"/>
            <a:chOff x="409710" y="635715"/>
            <a:chExt cx="11142208" cy="2482136"/>
          </a:xfrm>
        </p:grpSpPr>
        <p:sp>
          <p:nvSpPr>
            <p:cNvPr id="86" name="Freeform 44">
              <a:extLst>
                <a:ext uri="{FF2B5EF4-FFF2-40B4-BE49-F238E27FC236}">
                  <a16:creationId xmlns="" xmlns:a16="http://schemas.microsoft.com/office/drawing/2014/main" id="{331C4F13-3AB4-4BD8-B1A2-76809863ED9D}"/>
                </a:ext>
                <a:ext uri="{C183D7F6-B498-43B3-948B-1728B52AA6E4}">
                  <adec:decorative xmlns="" xmlns:adec="http://schemas.microsoft.com/office/drawing/2017/decorative" val="1"/>
                </a:ext>
              </a:extLst>
            </p:cNvPr>
            <p:cNvSpPr>
              <a:spLocks/>
            </p:cNvSpPr>
            <p:nvPr>
              <p:extLst>
                <p:ext uri="{386F3935-93C4-4BCD-93E2-E3B085C9AB24}">
                  <p16:designElem xmlns=""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Arial" panose="020B0604020202020204"/>
              </a:endParaRPr>
            </a:p>
          </p:txBody>
        </p:sp>
        <p:sp>
          <p:nvSpPr>
            <p:cNvPr id="87" name="Freeform 45">
              <a:extLst>
                <a:ext uri="{FF2B5EF4-FFF2-40B4-BE49-F238E27FC236}">
                  <a16:creationId xmlns="" xmlns:a16="http://schemas.microsoft.com/office/drawing/2014/main" id="{52D8231F-00FF-4EE0-B405-28CC397CF071}"/>
                </a:ext>
                <a:ext uri="{C183D7F6-B498-43B3-948B-1728B52AA6E4}">
                  <adec:decorative xmlns="" xmlns:adec="http://schemas.microsoft.com/office/drawing/2017/decorative" val="1"/>
                </a:ext>
              </a:extLst>
            </p:cNvPr>
            <p:cNvSpPr>
              <a:spLocks/>
            </p:cNvSpPr>
            <p:nvPr>
              <p:extLst>
                <p:ext uri="{386F3935-93C4-4BCD-93E2-E3B085C9AB24}">
                  <p16:designElem xmlns=""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Arial" panose="020B0604020202020204"/>
              </a:endParaRPr>
            </a:p>
          </p:txBody>
        </p:sp>
        <p:sp>
          <p:nvSpPr>
            <p:cNvPr id="88" name="Freeform 46">
              <a:extLst>
                <a:ext uri="{FF2B5EF4-FFF2-40B4-BE49-F238E27FC236}">
                  <a16:creationId xmlns="" xmlns:a16="http://schemas.microsoft.com/office/drawing/2014/main" id="{C80BB271-C270-4FB5-B9F1-D81F239ED03F}"/>
                </a:ext>
                <a:ext uri="{C183D7F6-B498-43B3-948B-1728B52AA6E4}">
                  <adec:decorative xmlns="" xmlns:adec="http://schemas.microsoft.com/office/drawing/2017/decorative" val="1"/>
                </a:ext>
              </a:extLst>
            </p:cNvPr>
            <p:cNvSpPr>
              <a:spLocks/>
            </p:cNvSpPr>
            <p:nvPr>
              <p:extLst>
                <p:ext uri="{386F3935-93C4-4BCD-93E2-E3B085C9AB24}">
                  <p16:designElem xmlns=""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Arial" panose="020B0604020202020204"/>
              </a:endParaRPr>
            </a:p>
          </p:txBody>
        </p:sp>
        <p:sp>
          <p:nvSpPr>
            <p:cNvPr id="89" name="Freeform 47">
              <a:extLst>
                <a:ext uri="{FF2B5EF4-FFF2-40B4-BE49-F238E27FC236}">
                  <a16:creationId xmlns="" xmlns:a16="http://schemas.microsoft.com/office/drawing/2014/main" id="{1BDA5F0C-5FEC-4DA5-A154-3EC7AA69004D}"/>
                </a:ext>
                <a:ext uri="{C183D7F6-B498-43B3-948B-1728B52AA6E4}">
                  <adec:decorative xmlns="" xmlns:adec="http://schemas.microsoft.com/office/drawing/2017/decorative" val="1"/>
                </a:ext>
              </a:extLst>
            </p:cNvPr>
            <p:cNvSpPr>
              <a:spLocks/>
            </p:cNvSpPr>
            <p:nvPr>
              <p:extLst>
                <p:ext uri="{386F3935-93C4-4BCD-93E2-E3B085C9AB24}">
                  <p16:designElem xmlns=""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Arial" panose="020B0604020202020204"/>
              </a:endParaRPr>
            </a:p>
          </p:txBody>
        </p:sp>
        <p:sp>
          <p:nvSpPr>
            <p:cNvPr id="90" name="Rectangle 89">
              <a:extLst>
                <a:ext uri="{FF2B5EF4-FFF2-40B4-BE49-F238E27FC236}">
                  <a16:creationId xmlns="" xmlns:a16="http://schemas.microsoft.com/office/drawing/2014/main" id="{E342B9BC-62E1-4F01-AE2D-4143126BE045}"/>
                </a:ext>
                <a:ext uri="{C183D7F6-B498-43B3-948B-1728B52AA6E4}">
                  <adec:decorative xmlns="" xmlns:adec="http://schemas.microsoft.com/office/drawing/2017/decorative" val="1"/>
                </a:ext>
              </a:extLst>
            </p:cNvPr>
            <p:cNvSpPr>
              <a:spLocks noChangeArrowheads="1"/>
            </p:cNvSpPr>
            <p:nvPr>
              <p:extLst>
                <p:ext uri="{386F3935-93C4-4BCD-93E2-E3B085C9AB24}">
                  <p16:designElem xmlns=""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a:defRPr/>
              </a:pPr>
              <a:endParaRPr lang="en-US">
                <a:solidFill>
                  <a:prstClr val="black"/>
                </a:solidFill>
                <a:latin typeface="Arial" panose="020B0604020202020204"/>
              </a:endParaRPr>
            </a:p>
          </p:txBody>
        </p:sp>
      </p:grpSp>
      <p:sp>
        <p:nvSpPr>
          <p:cNvPr id="13" name="Titre 12"/>
          <p:cNvSpPr>
            <a:spLocks noGrp="1"/>
          </p:cNvSpPr>
          <p:nvPr>
            <p:ph type="title"/>
          </p:nvPr>
        </p:nvSpPr>
        <p:spPr>
          <a:xfrm>
            <a:off x="2309460" y="759806"/>
            <a:ext cx="7729890" cy="1325563"/>
          </a:xfrm>
        </p:spPr>
        <p:txBody>
          <a:bodyPr vert="horz" lIns="91440" tIns="45720" rIns="91440" bIns="45720" rtlCol="0" anchor="ctr">
            <a:normAutofit/>
          </a:bodyPr>
          <a:lstStyle/>
          <a:p>
            <a:pPr algn="l">
              <a:lnSpc>
                <a:spcPct val="90000"/>
              </a:lnSpc>
              <a:defRPr/>
            </a:pPr>
            <a:r>
              <a:rPr lang="en-US" sz="3000">
                <a:solidFill>
                  <a:srgbClr val="FFFFFF"/>
                </a:solidFill>
              </a:rPr>
              <a:t>Chọn phác đồ điều trị dựa vào mức đau dự kiến của các loại phẫu thuật khác nhau</a:t>
            </a:r>
          </a:p>
        </p:txBody>
      </p:sp>
      <p:pic>
        <p:nvPicPr>
          <p:cNvPr id="78853" name="Picture 5"/>
          <p:cNvPicPr>
            <a:picLocks noChangeAspect="1" noChangeArrowheads="1"/>
          </p:cNvPicPr>
          <p:nvPr/>
        </p:nvPicPr>
        <p:blipFill>
          <a:blip r:embed="rId3" cstate="print"/>
          <a:stretch>
            <a:fillRect/>
          </a:stretch>
        </p:blipFill>
        <p:spPr bwMode="auto">
          <a:xfrm>
            <a:off x="5486400" y="2447093"/>
            <a:ext cx="1640582" cy="2397283"/>
          </a:xfrm>
          <a:prstGeom prst="rect">
            <a:avLst/>
          </a:prstGeom>
          <a:noFill/>
        </p:spPr>
      </p:pic>
      <p:sp>
        <p:nvSpPr>
          <p:cNvPr id="14" name="TextBox 5">
            <a:extLst>
              <a:ext uri="{FF2B5EF4-FFF2-40B4-BE49-F238E27FC236}">
                <a16:creationId xmlns="" xmlns:a16="http://schemas.microsoft.com/office/drawing/2014/main" id="{594D3405-D60A-44E7-A545-504F56BD46D5}"/>
              </a:ext>
            </a:extLst>
          </p:cNvPr>
          <p:cNvSpPr txBox="1">
            <a:spLocks noChangeArrowheads="1"/>
          </p:cNvSpPr>
          <p:nvPr/>
        </p:nvSpPr>
        <p:spPr bwMode="auto">
          <a:xfrm>
            <a:off x="2633758" y="2690019"/>
            <a:ext cx="1905000" cy="1477963"/>
          </a:xfrm>
          <a:prstGeom prst="rect">
            <a:avLst/>
          </a:prstGeom>
          <a:noFill/>
          <a:ln w="9525">
            <a:noFill/>
            <a:miter lim="800000"/>
            <a:headEnd/>
            <a:tailEnd/>
          </a:ln>
        </p:spPr>
        <p:txBody>
          <a:bodyPr>
            <a:spAutoFit/>
          </a:bodyPr>
          <a:lstStyle/>
          <a:p>
            <a:r>
              <a:rPr lang="en-US" dirty="0" err="1"/>
              <a:t>Đau</a:t>
            </a:r>
            <a:r>
              <a:rPr lang="en-US" dirty="0"/>
              <a:t> </a:t>
            </a:r>
            <a:r>
              <a:rPr lang="en-US" dirty="0" err="1"/>
              <a:t>nhẹ</a:t>
            </a:r>
            <a:endParaRPr lang="en-US" dirty="0"/>
          </a:p>
          <a:p>
            <a:r>
              <a:rPr lang="en-US" dirty="0"/>
              <a:t>- </a:t>
            </a:r>
            <a:r>
              <a:rPr lang="en-US" dirty="0" err="1"/>
              <a:t>Thoát</a:t>
            </a:r>
            <a:r>
              <a:rPr lang="en-US" dirty="0"/>
              <a:t> </a:t>
            </a:r>
            <a:r>
              <a:rPr lang="en-US" dirty="0" err="1"/>
              <a:t>vị</a:t>
            </a:r>
            <a:r>
              <a:rPr lang="en-US" dirty="0"/>
              <a:t> </a:t>
            </a:r>
            <a:r>
              <a:rPr lang="en-US" dirty="0" err="1"/>
              <a:t>bẹn</a:t>
            </a:r>
            <a:endParaRPr lang="en-US" dirty="0"/>
          </a:p>
          <a:p>
            <a:pPr>
              <a:buFontTx/>
              <a:buChar char="-"/>
            </a:pPr>
            <a:r>
              <a:rPr lang="en-US" dirty="0" err="1"/>
              <a:t>Giãn</a:t>
            </a:r>
            <a:r>
              <a:rPr lang="en-US" dirty="0"/>
              <a:t> </a:t>
            </a:r>
            <a:r>
              <a:rPr lang="en-US" dirty="0" err="1"/>
              <a:t>tỉnh</a:t>
            </a:r>
            <a:r>
              <a:rPr lang="en-US" dirty="0"/>
              <a:t> </a:t>
            </a:r>
            <a:r>
              <a:rPr lang="en-US" dirty="0" err="1"/>
              <a:t>mạch</a:t>
            </a:r>
            <a:endParaRPr lang="en-US" dirty="0"/>
          </a:p>
          <a:p>
            <a:pPr>
              <a:buFontTx/>
              <a:buChar char="-"/>
            </a:pPr>
            <a:r>
              <a:rPr lang="en-US" dirty="0" err="1"/>
              <a:t>Phẫu</a:t>
            </a:r>
            <a:r>
              <a:rPr lang="en-US" dirty="0"/>
              <a:t> </a:t>
            </a:r>
            <a:r>
              <a:rPr lang="en-US" dirty="0" err="1"/>
              <a:t>thuật</a:t>
            </a:r>
            <a:r>
              <a:rPr lang="en-US" dirty="0"/>
              <a:t> </a:t>
            </a:r>
            <a:r>
              <a:rPr lang="en-US" dirty="0" err="1"/>
              <a:t>nội</a:t>
            </a:r>
            <a:r>
              <a:rPr lang="en-US" dirty="0"/>
              <a:t> </a:t>
            </a:r>
            <a:r>
              <a:rPr lang="en-US" dirty="0" err="1"/>
              <a:t>soi</a:t>
            </a:r>
            <a:endParaRPr lang="en-US" dirty="0"/>
          </a:p>
        </p:txBody>
      </p:sp>
      <p:pic>
        <p:nvPicPr>
          <p:cNvPr id="15" name="Picture 2">
            <a:extLst>
              <a:ext uri="{FF2B5EF4-FFF2-40B4-BE49-F238E27FC236}">
                <a16:creationId xmlns="" xmlns:a16="http://schemas.microsoft.com/office/drawing/2014/main" id="{F2868E91-01F3-4501-91D9-CEB2660F2251}"/>
              </a:ext>
            </a:extLst>
          </p:cNvPr>
          <p:cNvPicPr>
            <a:picLocks noChangeAspect="1" noChangeArrowheads="1"/>
          </p:cNvPicPr>
          <p:nvPr/>
        </p:nvPicPr>
        <p:blipFill rotWithShape="1">
          <a:blip r:embed="rId4" cstate="print"/>
          <a:srcRect l="4271" t="14755" r="69953" b="68562"/>
          <a:stretch/>
        </p:blipFill>
        <p:spPr bwMode="auto">
          <a:xfrm>
            <a:off x="7166371" y="2310990"/>
            <a:ext cx="2838343" cy="2489611"/>
          </a:xfrm>
          <a:prstGeom prst="rect">
            <a:avLst/>
          </a:prstGeom>
          <a:noFill/>
          <a:ln w="9525">
            <a:noFill/>
            <a:miter lim="800000"/>
            <a:headEnd/>
            <a:tailEnd/>
          </a:ln>
        </p:spPr>
      </p:pic>
      <p:pic>
        <p:nvPicPr>
          <p:cNvPr id="16" name="Picture 2">
            <a:extLst>
              <a:ext uri="{FF2B5EF4-FFF2-40B4-BE49-F238E27FC236}">
                <a16:creationId xmlns="" xmlns:a16="http://schemas.microsoft.com/office/drawing/2014/main" id="{6C37323E-667D-4A76-9E69-D0ACBD470FCD}"/>
              </a:ext>
            </a:extLst>
          </p:cNvPr>
          <p:cNvPicPr>
            <a:picLocks noChangeAspect="1" noChangeArrowheads="1"/>
          </p:cNvPicPr>
          <p:nvPr/>
        </p:nvPicPr>
        <p:blipFill>
          <a:blip r:embed="rId5" cstate="print"/>
          <a:srcRect l="4721" t="75803" r="13585" b="6029"/>
          <a:stretch>
            <a:fillRect/>
          </a:stretch>
        </p:blipFill>
        <p:spPr bwMode="auto">
          <a:xfrm>
            <a:off x="4735248" y="4833027"/>
            <a:ext cx="5170487" cy="1558807"/>
          </a:xfrm>
          <a:prstGeom prst="rect">
            <a:avLst/>
          </a:prstGeom>
          <a:noFill/>
          <a:ln w="9525">
            <a:noFill/>
            <a:miter lim="800000"/>
            <a:headEnd/>
            <a:tailEnd/>
          </a:ln>
        </p:spPr>
      </p:pic>
    </p:spTree>
    <p:extLst>
      <p:ext uri="{BB962C8B-B14F-4D97-AF65-F5344CB8AC3E}">
        <p14:creationId xmlns:p14="http://schemas.microsoft.com/office/powerpoint/2010/main" val="34946508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 xmlns:a16="http://schemas.microsoft.com/office/drawing/2014/main" id="{B34F5AD2-EDBD-4BBD-A55C-EAFFD0C7097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6092394" y="1"/>
            <a:ext cx="4575599" cy="68580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 xmlns:a16="http://schemas.microsoft.com/office/drawing/2014/main" id="{C3896A03-3945-419A-B66B-4EE266EDD15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7" y="1"/>
            <a:ext cx="4574286" cy="685800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 xmlns:a16="http://schemas.microsoft.com/office/drawing/2014/main" id="{6832F003-FCA6-4CFB-A2EA-308F3AA257D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6583659" y="434985"/>
            <a:ext cx="342900" cy="457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 xmlns:a16="http://schemas.microsoft.com/office/drawing/2014/main" id="{7DA4A841-3472-465B-BF4C-3B9AD23AFBF4}"/>
              </a:ext>
            </a:extLst>
          </p:cNvPr>
          <p:cNvSpPr/>
          <p:nvPr/>
        </p:nvSpPr>
        <p:spPr>
          <a:xfrm>
            <a:off x="1542828" y="0"/>
            <a:ext cx="456258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p:cNvPicPr>
            <a:picLocks noGrp="1" noChangeAspect="1"/>
          </p:cNvPicPr>
          <p:nvPr>
            <p:ph idx="1"/>
          </p:nvPr>
        </p:nvPicPr>
        <p:blipFill rotWithShape="1">
          <a:blip r:embed="rId3" cstate="print"/>
          <a:srcRect l="9460" r="1803" b="1"/>
          <a:stretch/>
        </p:blipFill>
        <p:spPr>
          <a:xfrm>
            <a:off x="1884383" y="2210389"/>
            <a:ext cx="8465461" cy="4507583"/>
          </a:xfrm>
          <a:prstGeom prst="rect">
            <a:avLst/>
          </a:prstGeom>
        </p:spPr>
      </p:pic>
      <p:sp>
        <p:nvSpPr>
          <p:cNvPr id="2" name="Title 1"/>
          <p:cNvSpPr>
            <a:spLocks noGrp="1"/>
          </p:cNvSpPr>
          <p:nvPr>
            <p:ph type="title"/>
          </p:nvPr>
        </p:nvSpPr>
        <p:spPr>
          <a:xfrm>
            <a:off x="1914309" y="381000"/>
            <a:ext cx="3213314" cy="1448388"/>
          </a:xfrm>
        </p:spPr>
        <p:txBody>
          <a:bodyPr vert="horz" lIns="91440" tIns="45720" rIns="91440" bIns="45720" rtlCol="0" anchor="t">
            <a:normAutofit/>
          </a:bodyPr>
          <a:lstStyle/>
          <a:p>
            <a:pPr algn="l">
              <a:lnSpc>
                <a:spcPct val="90000"/>
              </a:lnSpc>
            </a:pPr>
            <a:r>
              <a:rPr lang="en-US" sz="3800" dirty="0" err="1">
                <a:solidFill>
                  <a:schemeClr val="bg1"/>
                </a:solidFill>
              </a:rPr>
              <a:t>Tình</a:t>
            </a:r>
            <a:r>
              <a:rPr lang="en-US" sz="3800" dirty="0">
                <a:solidFill>
                  <a:schemeClr val="bg1"/>
                </a:solidFill>
              </a:rPr>
              <a:t> </a:t>
            </a:r>
            <a:r>
              <a:rPr lang="en-US" sz="3800" dirty="0" err="1">
                <a:solidFill>
                  <a:schemeClr val="bg1"/>
                </a:solidFill>
              </a:rPr>
              <a:t>hình</a:t>
            </a:r>
            <a:r>
              <a:rPr lang="en-US" sz="3800" dirty="0">
                <a:solidFill>
                  <a:schemeClr val="bg1"/>
                </a:solidFill>
              </a:rPr>
              <a:t> </a:t>
            </a:r>
            <a:r>
              <a:rPr lang="en-US" sz="3800" dirty="0" err="1">
                <a:solidFill>
                  <a:schemeClr val="bg1"/>
                </a:solidFill>
              </a:rPr>
              <a:t>nghiên</a:t>
            </a:r>
            <a:r>
              <a:rPr lang="en-US" sz="3800" dirty="0">
                <a:solidFill>
                  <a:schemeClr val="bg1"/>
                </a:solidFill>
              </a:rPr>
              <a:t> </a:t>
            </a:r>
            <a:r>
              <a:rPr lang="en-US" sz="3800" dirty="0" err="1">
                <a:solidFill>
                  <a:schemeClr val="bg1"/>
                </a:solidFill>
              </a:rPr>
              <a:t>cứu</a:t>
            </a:r>
            <a:endParaRPr lang="en-US" sz="3800" dirty="0">
              <a:solidFill>
                <a:schemeClr val="bg1"/>
              </a:solidFill>
            </a:endParaRPr>
          </a:p>
        </p:txBody>
      </p:sp>
    </p:spTree>
    <p:extLst>
      <p:ext uri="{BB962C8B-B14F-4D97-AF65-F5344CB8AC3E}">
        <p14:creationId xmlns:p14="http://schemas.microsoft.com/office/powerpoint/2010/main" val="38439092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5516562"/>
          </a:xfrm>
        </p:spPr>
        <p:txBody>
          <a:bodyPr/>
          <a:lstStyle/>
          <a:p>
            <a:r>
              <a:rPr lang="en-US" dirty="0" err="1" smtClean="0"/>
              <a:t>Mục</a:t>
            </a:r>
            <a:r>
              <a:rPr lang="en-US" dirty="0" smtClean="0"/>
              <a:t> </a:t>
            </a:r>
            <a:r>
              <a:rPr lang="en-US" dirty="0" err="1" smtClean="0"/>
              <a:t>tiêu</a:t>
            </a:r>
            <a:r>
              <a:rPr lang="en-US" dirty="0" smtClean="0"/>
              <a:t> </a:t>
            </a:r>
            <a:r>
              <a:rPr lang="en-US" dirty="0" err="1" smtClean="0"/>
              <a:t>cụ</a:t>
            </a:r>
            <a:r>
              <a:rPr lang="en-US" dirty="0" smtClean="0"/>
              <a:t> </a:t>
            </a:r>
            <a:r>
              <a:rPr lang="en-US" dirty="0" err="1" smtClean="0"/>
              <a:t>thể</a:t>
            </a:r>
            <a:r>
              <a:rPr lang="en-US" dirty="0" smtClean="0"/>
              <a:t> =&gt; </a:t>
            </a:r>
            <a:r>
              <a:rPr lang="en-US" dirty="0" err="1" smtClean="0"/>
              <a:t>Tùy</a:t>
            </a:r>
            <a:r>
              <a:rPr lang="en-US" dirty="0" smtClean="0"/>
              <a:t> </a:t>
            </a:r>
            <a:r>
              <a:rPr lang="en-US" dirty="0" err="1" smtClean="0"/>
              <a:t>bệnh</a:t>
            </a:r>
            <a:r>
              <a:rPr lang="en-US" dirty="0" smtClean="0"/>
              <a:t> </a:t>
            </a:r>
            <a:r>
              <a:rPr lang="en-US" dirty="0" err="1" smtClean="0"/>
              <a:t>viện</a:t>
            </a:r>
            <a:endParaRPr lang="en-US" dirty="0"/>
          </a:p>
        </p:txBody>
      </p:sp>
    </p:spTree>
    <p:extLst>
      <p:ext uri="{BB962C8B-B14F-4D97-AF65-F5344CB8AC3E}">
        <p14:creationId xmlns:p14="http://schemas.microsoft.com/office/powerpoint/2010/main" val="173029518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Giảm</a:t>
            </a:r>
            <a:r>
              <a:rPr lang="en-GB" dirty="0" smtClean="0"/>
              <a:t> </a:t>
            </a:r>
            <a:r>
              <a:rPr lang="en-GB" dirty="0" err="1" smtClean="0"/>
              <a:t>số</a:t>
            </a:r>
            <a:r>
              <a:rPr lang="en-GB" dirty="0" smtClean="0"/>
              <a:t> </a:t>
            </a:r>
            <a:r>
              <a:rPr lang="en-GB" dirty="0" err="1" smtClean="0"/>
              <a:t>ngày</a:t>
            </a:r>
            <a:r>
              <a:rPr lang="en-GB" dirty="0" smtClean="0"/>
              <a:t> </a:t>
            </a:r>
            <a:r>
              <a:rPr lang="en-GB" dirty="0" err="1" smtClean="0"/>
              <a:t>nằm</a:t>
            </a:r>
            <a:r>
              <a:rPr lang="en-GB" dirty="0" smtClean="0"/>
              <a:t> </a:t>
            </a:r>
            <a:r>
              <a:rPr lang="en-GB" dirty="0" err="1" smtClean="0"/>
              <a:t>viện</a:t>
            </a:r>
            <a:endParaRPr lang="en-GB" dirty="0"/>
          </a:p>
        </p:txBody>
      </p:sp>
      <p:pic>
        <p:nvPicPr>
          <p:cNvPr id="94210" name="Picture 2"/>
          <p:cNvPicPr>
            <a:picLocks noGrp="1" noChangeAspect="1" noChangeArrowheads="1"/>
          </p:cNvPicPr>
          <p:nvPr>
            <p:ph idx="1"/>
          </p:nvPr>
        </p:nvPicPr>
        <p:blipFill>
          <a:blip r:embed="rId2" cstate="print"/>
          <a:srcRect/>
          <a:stretch>
            <a:fillRect/>
          </a:stretch>
        </p:blipFill>
        <p:spPr bwMode="auto">
          <a:xfrm>
            <a:off x="2895600" y="1600200"/>
            <a:ext cx="6172200" cy="3962400"/>
          </a:xfrm>
          <a:prstGeom prst="rect">
            <a:avLst/>
          </a:prstGeom>
          <a:noFill/>
          <a:ln w="9525">
            <a:noFill/>
            <a:miter lim="800000"/>
            <a:headEnd/>
            <a:tailEnd/>
          </a:ln>
        </p:spPr>
      </p:pic>
      <p:sp>
        <p:nvSpPr>
          <p:cNvPr id="5" name="Rectangle 4"/>
          <p:cNvSpPr/>
          <p:nvPr/>
        </p:nvSpPr>
        <p:spPr>
          <a:xfrm>
            <a:off x="5334000" y="5715001"/>
            <a:ext cx="4572000" cy="646331"/>
          </a:xfrm>
          <a:prstGeom prst="rect">
            <a:avLst/>
          </a:prstGeom>
        </p:spPr>
        <p:txBody>
          <a:bodyPr>
            <a:spAutoFit/>
          </a:bodyPr>
          <a:lstStyle/>
          <a:p>
            <a:r>
              <a:rPr lang="en-GB" dirty="0" err="1"/>
              <a:t>Mullman</a:t>
            </a:r>
            <a:r>
              <a:rPr lang="en-GB" dirty="0"/>
              <a:t>. Enhanced Recovery for </a:t>
            </a:r>
            <a:r>
              <a:rPr lang="en-GB" dirty="0" err="1"/>
              <a:t>Cesarean</a:t>
            </a:r>
            <a:r>
              <a:rPr lang="en-GB" dirty="0"/>
              <a:t> Delivery. </a:t>
            </a:r>
            <a:r>
              <a:rPr lang="en-GB" dirty="0" err="1"/>
              <a:t>Obstet</a:t>
            </a:r>
            <a:r>
              <a:rPr lang="en-GB" dirty="0"/>
              <a:t> </a:t>
            </a:r>
            <a:r>
              <a:rPr lang="en-GB" dirty="0" err="1"/>
              <a:t>Gynecol</a:t>
            </a:r>
            <a:r>
              <a:rPr lang="en-GB" dirty="0"/>
              <a:t> 2020.</a:t>
            </a:r>
          </a:p>
        </p:txBody>
      </p:sp>
    </p:spTree>
    <p:extLst>
      <p:ext uri="{BB962C8B-B14F-4D97-AF65-F5344CB8AC3E}">
        <p14:creationId xmlns:p14="http://schemas.microsoft.com/office/powerpoint/2010/main" val="380420914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Giảm</a:t>
            </a:r>
            <a:r>
              <a:rPr lang="en-GB" dirty="0" smtClean="0"/>
              <a:t> </a:t>
            </a:r>
            <a:r>
              <a:rPr lang="en-GB" dirty="0" err="1" smtClean="0"/>
              <a:t>tỷ</a:t>
            </a:r>
            <a:r>
              <a:rPr lang="en-GB" dirty="0" smtClean="0"/>
              <a:t> </a:t>
            </a:r>
            <a:r>
              <a:rPr lang="en-GB" dirty="0" err="1" smtClean="0"/>
              <a:t>lệ</a:t>
            </a:r>
            <a:r>
              <a:rPr lang="en-GB" dirty="0" smtClean="0"/>
              <a:t> BN </a:t>
            </a:r>
            <a:r>
              <a:rPr lang="en-GB" dirty="0" err="1" smtClean="0"/>
              <a:t>sử</a:t>
            </a:r>
            <a:r>
              <a:rPr lang="en-GB" dirty="0" smtClean="0"/>
              <a:t> </a:t>
            </a:r>
            <a:r>
              <a:rPr lang="en-GB" dirty="0" err="1" smtClean="0"/>
              <a:t>dụng</a:t>
            </a:r>
            <a:r>
              <a:rPr lang="en-GB" dirty="0" smtClean="0"/>
              <a:t> morphine</a:t>
            </a:r>
            <a:endParaRPr lang="en-GB" dirty="0"/>
          </a:p>
        </p:txBody>
      </p:sp>
      <p:pic>
        <p:nvPicPr>
          <p:cNvPr id="93186" name="Picture 2"/>
          <p:cNvPicPr>
            <a:picLocks noGrp="1" noChangeAspect="1" noChangeArrowheads="1"/>
          </p:cNvPicPr>
          <p:nvPr>
            <p:ph idx="1"/>
          </p:nvPr>
        </p:nvPicPr>
        <p:blipFill>
          <a:blip r:embed="rId2" cstate="print"/>
          <a:srcRect/>
          <a:stretch>
            <a:fillRect/>
          </a:stretch>
        </p:blipFill>
        <p:spPr bwMode="auto">
          <a:xfrm>
            <a:off x="3200400" y="1752600"/>
            <a:ext cx="6172200" cy="3886200"/>
          </a:xfrm>
          <a:prstGeom prst="rect">
            <a:avLst/>
          </a:prstGeom>
          <a:noFill/>
          <a:ln w="9525">
            <a:noFill/>
            <a:miter lim="800000"/>
            <a:headEnd/>
            <a:tailEnd/>
          </a:ln>
        </p:spPr>
      </p:pic>
      <p:sp>
        <p:nvSpPr>
          <p:cNvPr id="5" name="Rectangle 4"/>
          <p:cNvSpPr/>
          <p:nvPr/>
        </p:nvSpPr>
        <p:spPr>
          <a:xfrm>
            <a:off x="5486400" y="5715001"/>
            <a:ext cx="4572000" cy="646331"/>
          </a:xfrm>
          <a:prstGeom prst="rect">
            <a:avLst/>
          </a:prstGeom>
        </p:spPr>
        <p:txBody>
          <a:bodyPr>
            <a:spAutoFit/>
          </a:bodyPr>
          <a:lstStyle/>
          <a:p>
            <a:r>
              <a:rPr lang="en-GB" dirty="0" err="1"/>
              <a:t>Mullman</a:t>
            </a:r>
            <a:r>
              <a:rPr lang="en-GB" dirty="0"/>
              <a:t>. Enhanced Recovery for </a:t>
            </a:r>
            <a:r>
              <a:rPr lang="en-GB" dirty="0" err="1"/>
              <a:t>Cesarean</a:t>
            </a:r>
            <a:r>
              <a:rPr lang="en-GB" dirty="0"/>
              <a:t> Delivery. </a:t>
            </a:r>
            <a:r>
              <a:rPr lang="en-GB" dirty="0" err="1"/>
              <a:t>Obstet</a:t>
            </a:r>
            <a:r>
              <a:rPr lang="en-GB" dirty="0"/>
              <a:t> </a:t>
            </a:r>
            <a:r>
              <a:rPr lang="en-GB" dirty="0" err="1"/>
              <a:t>Gynecol</a:t>
            </a:r>
            <a:r>
              <a:rPr lang="en-GB" dirty="0"/>
              <a:t> 2020.</a:t>
            </a:r>
          </a:p>
        </p:txBody>
      </p:sp>
    </p:spTree>
    <p:extLst>
      <p:ext uri="{BB962C8B-B14F-4D97-AF65-F5344CB8AC3E}">
        <p14:creationId xmlns:p14="http://schemas.microsoft.com/office/powerpoint/2010/main" val="134018045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Kết</a:t>
            </a:r>
            <a:r>
              <a:rPr lang="en-US" dirty="0" smtClean="0"/>
              <a:t> </a:t>
            </a:r>
            <a:r>
              <a:rPr lang="en-US" dirty="0" err="1" smtClean="0"/>
              <a:t>quả</a:t>
            </a:r>
            <a:r>
              <a:rPr lang="en-US" dirty="0" smtClean="0"/>
              <a:t> </a:t>
            </a:r>
            <a:r>
              <a:rPr lang="en-US" dirty="0" err="1" smtClean="0"/>
              <a:t>nghiên</a:t>
            </a:r>
            <a:r>
              <a:rPr lang="en-US" dirty="0" smtClean="0"/>
              <a:t> </a:t>
            </a:r>
            <a:r>
              <a:rPr lang="en-US" dirty="0" err="1" smtClean="0"/>
              <a:t>cứu</a:t>
            </a:r>
            <a:endParaRPr lang="en-US" dirty="0"/>
          </a:p>
        </p:txBody>
      </p:sp>
      <p:pic>
        <p:nvPicPr>
          <p:cNvPr id="6" name="Content Placeholder 5"/>
          <p:cNvPicPr>
            <a:picLocks noGrp="1" noChangeAspect="1"/>
          </p:cNvPicPr>
          <p:nvPr>
            <p:ph idx="1"/>
          </p:nvPr>
        </p:nvPicPr>
        <p:blipFill>
          <a:blip r:embed="rId2" cstate="print"/>
          <a:stretch>
            <a:fillRect/>
          </a:stretch>
        </p:blipFill>
        <p:spPr>
          <a:xfrm>
            <a:off x="613348" y="1452615"/>
            <a:ext cx="9601200" cy="4724400"/>
          </a:xfrm>
          <a:prstGeom prst="rect">
            <a:avLst/>
          </a:prstGeom>
        </p:spPr>
      </p:pic>
    </p:spTree>
    <p:extLst>
      <p:ext uri="{BB962C8B-B14F-4D97-AF65-F5344CB8AC3E}">
        <p14:creationId xmlns:p14="http://schemas.microsoft.com/office/powerpoint/2010/main" val="100711848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 xmlns:a16="http://schemas.microsoft.com/office/drawing/2014/main" id="{1BE4F293-0A40-4AA3-8747-1C7D9F3EEAB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 xmlns:a16="http://schemas.microsoft.com/office/drawing/2014/main" id="{5D1CC8B8-2CD1-45F6-9CED-CA310400222D}"/>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1831282" y="635715"/>
            <a:ext cx="8356656" cy="2482136"/>
            <a:chOff x="409710" y="635715"/>
            <a:chExt cx="11142208" cy="2482136"/>
          </a:xfrm>
        </p:grpSpPr>
        <p:sp>
          <p:nvSpPr>
            <p:cNvPr id="6" name="Freeform 44">
              <a:extLst>
                <a:ext uri="{FF2B5EF4-FFF2-40B4-BE49-F238E27FC236}">
                  <a16:creationId xmlns="" xmlns:a16="http://schemas.microsoft.com/office/drawing/2014/main" id="{D0486316-3F2D-434E-AF23-A8EDD6E78DD9}"/>
                </a:ext>
                <a:ext uri="{C183D7F6-B498-43B3-948B-1728B52AA6E4}">
                  <adec:decorative xmlns="" xmlns:adec="http://schemas.microsoft.com/office/drawing/2017/decorative" val="1"/>
                </a:ext>
              </a:extLst>
            </p:cNvPr>
            <p:cNvSpPr>
              <a:spLocks/>
            </p:cNvSpPr>
            <p:nvPr>
              <p:extLst>
                <p:ext uri="{386F3935-93C4-4BCD-93E2-E3B085C9AB24}">
                  <p16:designElem xmlns=""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45">
              <a:extLst>
                <a:ext uri="{FF2B5EF4-FFF2-40B4-BE49-F238E27FC236}">
                  <a16:creationId xmlns="" xmlns:a16="http://schemas.microsoft.com/office/drawing/2014/main" id="{2AF5945E-96EF-472A-8B30-5AC427AA4007}"/>
                </a:ext>
                <a:ext uri="{C183D7F6-B498-43B3-948B-1728B52AA6E4}">
                  <adec:decorative xmlns="" xmlns:adec="http://schemas.microsoft.com/office/drawing/2017/decorative" val="1"/>
                </a:ext>
              </a:extLst>
            </p:cNvPr>
            <p:cNvSpPr>
              <a:spLocks/>
            </p:cNvSpPr>
            <p:nvPr>
              <p:extLst>
                <p:ext uri="{386F3935-93C4-4BCD-93E2-E3B085C9AB24}">
                  <p16:designElem xmlns=""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46">
              <a:extLst>
                <a:ext uri="{FF2B5EF4-FFF2-40B4-BE49-F238E27FC236}">
                  <a16:creationId xmlns="" xmlns:a16="http://schemas.microsoft.com/office/drawing/2014/main" id="{F43F39F5-753C-4BA6-AF2B-6F0EEE25AD40}"/>
                </a:ext>
                <a:ext uri="{C183D7F6-B498-43B3-948B-1728B52AA6E4}">
                  <adec:decorative xmlns="" xmlns:adec="http://schemas.microsoft.com/office/drawing/2017/decorative" val="1"/>
                </a:ext>
              </a:extLst>
            </p:cNvPr>
            <p:cNvSpPr>
              <a:spLocks/>
            </p:cNvSpPr>
            <p:nvPr>
              <p:extLst>
                <p:ext uri="{386F3935-93C4-4BCD-93E2-E3B085C9AB24}">
                  <p16:designElem xmlns=""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47">
              <a:extLst>
                <a:ext uri="{FF2B5EF4-FFF2-40B4-BE49-F238E27FC236}">
                  <a16:creationId xmlns="" xmlns:a16="http://schemas.microsoft.com/office/drawing/2014/main" id="{2CC5073C-8188-4DE4-B2AB-9C87DDA4F0F7}"/>
                </a:ext>
                <a:ext uri="{C183D7F6-B498-43B3-948B-1728B52AA6E4}">
                  <adec:decorative xmlns="" xmlns:adec="http://schemas.microsoft.com/office/drawing/2017/decorative" val="1"/>
                </a:ext>
              </a:extLst>
            </p:cNvPr>
            <p:cNvSpPr>
              <a:spLocks/>
            </p:cNvSpPr>
            <p:nvPr>
              <p:extLst>
                <p:ext uri="{386F3935-93C4-4BCD-93E2-E3B085C9AB24}">
                  <p16:designElem xmlns=""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Rectangle 15">
              <a:extLst>
                <a:ext uri="{FF2B5EF4-FFF2-40B4-BE49-F238E27FC236}">
                  <a16:creationId xmlns="" xmlns:a16="http://schemas.microsoft.com/office/drawing/2014/main" id="{AEF2074A-D7D4-4AF6-866A-31DDF66B1F7B}"/>
                </a:ext>
                <a:ext uri="{C183D7F6-B498-43B3-948B-1728B52AA6E4}">
                  <adec:decorative xmlns="" xmlns:adec="http://schemas.microsoft.com/office/drawing/2017/decorative" val="1"/>
                </a:ext>
              </a:extLst>
            </p:cNvPr>
            <p:cNvSpPr>
              <a:spLocks noChangeArrowheads="1"/>
            </p:cNvSpPr>
            <p:nvPr>
              <p:extLst>
                <p:ext uri="{386F3935-93C4-4BCD-93E2-E3B085C9AB24}">
                  <p16:designElem xmlns=""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2539249" y="759806"/>
            <a:ext cx="7500100" cy="1325563"/>
          </a:xfrm>
        </p:spPr>
        <p:txBody>
          <a:bodyPr>
            <a:normAutofit/>
          </a:bodyPr>
          <a:lstStyle/>
          <a:p>
            <a:r>
              <a:rPr lang="en-US" sz="3500" b="1">
                <a:solidFill>
                  <a:srgbClr val="FFFFFF"/>
                </a:solidFill>
              </a:rPr>
              <a:t>Goal 1</a:t>
            </a:r>
            <a:endParaRPr lang="en-US" sz="3500">
              <a:solidFill>
                <a:srgbClr val="FFFFFF"/>
              </a:solidFill>
            </a:endParaRPr>
          </a:p>
        </p:txBody>
      </p:sp>
      <p:graphicFrame>
        <p:nvGraphicFramePr>
          <p:cNvPr id="5" name="Content Placeholder 2">
            <a:extLst>
              <a:ext uri="{FF2B5EF4-FFF2-40B4-BE49-F238E27FC236}">
                <a16:creationId xmlns="" xmlns:a16="http://schemas.microsoft.com/office/drawing/2014/main" id="{4DF955D8-B923-4E90-918F-76E6FA9E5409}"/>
              </a:ext>
            </a:extLst>
          </p:cNvPr>
          <p:cNvGraphicFramePr>
            <a:graphicFrameLocks noGrp="1"/>
          </p:cNvGraphicFramePr>
          <p:nvPr>
            <p:ph idx="1"/>
            <p:extLst>
              <p:ext uri="{D42A27DB-BD31-4B8C-83A1-F6EECF244321}">
                <p14:modId xmlns:p14="http://schemas.microsoft.com/office/powerpoint/2010/main" val="3239007981"/>
              </p:ext>
            </p:extLst>
          </p:nvPr>
        </p:nvGraphicFramePr>
        <p:xfrm>
          <a:off x="2590870" y="2499837"/>
          <a:ext cx="7130833" cy="3714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 name="Rectangle 8">
            <a:extLst>
              <a:ext uri="{FF2B5EF4-FFF2-40B4-BE49-F238E27FC236}">
                <a16:creationId xmlns="" xmlns:a16="http://schemas.microsoft.com/office/drawing/2014/main" id="{1BE4F293-0A40-4AA3-8747-1C7D9F3EEAB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10">
            <a:extLst>
              <a:ext uri="{FF2B5EF4-FFF2-40B4-BE49-F238E27FC236}">
                <a16:creationId xmlns="" xmlns:a16="http://schemas.microsoft.com/office/drawing/2014/main" id="{5D1CC8B8-2CD1-45F6-9CED-CA310400222D}"/>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1831282" y="635715"/>
            <a:ext cx="8356656" cy="2482136"/>
            <a:chOff x="409710" y="635715"/>
            <a:chExt cx="11142208" cy="2482136"/>
          </a:xfrm>
        </p:grpSpPr>
        <p:sp>
          <p:nvSpPr>
            <p:cNvPr id="17" name="Freeform 44">
              <a:extLst>
                <a:ext uri="{FF2B5EF4-FFF2-40B4-BE49-F238E27FC236}">
                  <a16:creationId xmlns="" xmlns:a16="http://schemas.microsoft.com/office/drawing/2014/main" id="{D0486316-3F2D-434E-AF23-A8EDD6E78DD9}"/>
                </a:ext>
                <a:ext uri="{C183D7F6-B498-43B3-948B-1728B52AA6E4}">
                  <adec:decorative xmlns="" xmlns:adec="http://schemas.microsoft.com/office/drawing/2017/decorative" val="1"/>
                </a:ext>
              </a:extLst>
            </p:cNvPr>
            <p:cNvSpPr>
              <a:spLocks/>
            </p:cNvSpPr>
            <p:nvPr>
              <p:extLst>
                <p:ext uri="{386F3935-93C4-4BCD-93E2-E3B085C9AB24}">
                  <p16:designElem xmlns=""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45">
              <a:extLst>
                <a:ext uri="{FF2B5EF4-FFF2-40B4-BE49-F238E27FC236}">
                  <a16:creationId xmlns="" xmlns:a16="http://schemas.microsoft.com/office/drawing/2014/main" id="{2AF5945E-96EF-472A-8B30-5AC427AA4007}"/>
                </a:ext>
                <a:ext uri="{C183D7F6-B498-43B3-948B-1728B52AA6E4}">
                  <adec:decorative xmlns="" xmlns:adec="http://schemas.microsoft.com/office/drawing/2017/decorative" val="1"/>
                </a:ext>
              </a:extLst>
            </p:cNvPr>
            <p:cNvSpPr>
              <a:spLocks/>
            </p:cNvSpPr>
            <p:nvPr>
              <p:extLst>
                <p:ext uri="{386F3935-93C4-4BCD-93E2-E3B085C9AB24}">
                  <p16:designElem xmlns=""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46">
              <a:extLst>
                <a:ext uri="{FF2B5EF4-FFF2-40B4-BE49-F238E27FC236}">
                  <a16:creationId xmlns="" xmlns:a16="http://schemas.microsoft.com/office/drawing/2014/main" id="{F43F39F5-753C-4BA6-AF2B-6F0EEE25AD40}"/>
                </a:ext>
                <a:ext uri="{C183D7F6-B498-43B3-948B-1728B52AA6E4}">
                  <adec:decorative xmlns="" xmlns:adec="http://schemas.microsoft.com/office/drawing/2017/decorative" val="1"/>
                </a:ext>
              </a:extLst>
            </p:cNvPr>
            <p:cNvSpPr>
              <a:spLocks/>
            </p:cNvSpPr>
            <p:nvPr>
              <p:extLst>
                <p:ext uri="{386F3935-93C4-4BCD-93E2-E3B085C9AB24}">
                  <p16:designElem xmlns=""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47">
              <a:extLst>
                <a:ext uri="{FF2B5EF4-FFF2-40B4-BE49-F238E27FC236}">
                  <a16:creationId xmlns="" xmlns:a16="http://schemas.microsoft.com/office/drawing/2014/main" id="{2CC5073C-8188-4DE4-B2AB-9C87DDA4F0F7}"/>
                </a:ext>
                <a:ext uri="{C183D7F6-B498-43B3-948B-1728B52AA6E4}">
                  <adec:decorative xmlns="" xmlns:adec="http://schemas.microsoft.com/office/drawing/2017/decorative" val="1"/>
                </a:ext>
              </a:extLst>
            </p:cNvPr>
            <p:cNvSpPr>
              <a:spLocks/>
            </p:cNvSpPr>
            <p:nvPr>
              <p:extLst>
                <p:ext uri="{386F3935-93C4-4BCD-93E2-E3B085C9AB24}">
                  <p16:designElem xmlns=""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Rectangle 15">
              <a:extLst>
                <a:ext uri="{FF2B5EF4-FFF2-40B4-BE49-F238E27FC236}">
                  <a16:creationId xmlns="" xmlns:a16="http://schemas.microsoft.com/office/drawing/2014/main" id="{AEF2074A-D7D4-4AF6-866A-31DDF66B1F7B}"/>
                </a:ext>
                <a:ext uri="{C183D7F6-B498-43B3-948B-1728B52AA6E4}">
                  <adec:decorative xmlns="" xmlns:adec="http://schemas.microsoft.com/office/drawing/2017/decorative" val="1"/>
                </a:ext>
              </a:extLst>
            </p:cNvPr>
            <p:cNvSpPr>
              <a:spLocks noChangeArrowheads="1"/>
            </p:cNvSpPr>
            <p:nvPr>
              <p:extLst>
                <p:ext uri="{386F3935-93C4-4BCD-93E2-E3B085C9AB24}">
                  <p16:designElem xmlns=""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2539249" y="759806"/>
            <a:ext cx="7500100" cy="1325563"/>
          </a:xfrm>
        </p:spPr>
        <p:txBody>
          <a:bodyPr>
            <a:normAutofit/>
          </a:bodyPr>
          <a:lstStyle/>
          <a:p>
            <a:r>
              <a:rPr lang="en-US" sz="3500" b="1">
                <a:solidFill>
                  <a:srgbClr val="FFFFFF"/>
                </a:solidFill>
              </a:rPr>
              <a:t>Goal 2</a:t>
            </a:r>
            <a:endParaRPr lang="en-US" sz="3500">
              <a:solidFill>
                <a:srgbClr val="FFFFFF"/>
              </a:solidFill>
            </a:endParaRPr>
          </a:p>
        </p:txBody>
      </p:sp>
      <p:graphicFrame>
        <p:nvGraphicFramePr>
          <p:cNvPr id="21" name="Content Placeholder 2">
            <a:extLst>
              <a:ext uri="{FF2B5EF4-FFF2-40B4-BE49-F238E27FC236}">
                <a16:creationId xmlns="" xmlns:a16="http://schemas.microsoft.com/office/drawing/2014/main" id="{CEE99334-A6CE-4777-A47E-D209023B9366}"/>
              </a:ext>
            </a:extLst>
          </p:cNvPr>
          <p:cNvGraphicFramePr>
            <a:graphicFrameLocks noGrp="1"/>
          </p:cNvGraphicFramePr>
          <p:nvPr>
            <p:ph idx="1"/>
            <p:extLst>
              <p:ext uri="{D42A27DB-BD31-4B8C-83A1-F6EECF244321}">
                <p14:modId xmlns:p14="http://schemas.microsoft.com/office/powerpoint/2010/main" val="2213088306"/>
              </p:ext>
            </p:extLst>
          </p:nvPr>
        </p:nvGraphicFramePr>
        <p:xfrm>
          <a:off x="2590870" y="2499837"/>
          <a:ext cx="7130833" cy="3714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827B839B-9ADE-406B-8590-F1CAEDED45A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 xmlns:a16="http://schemas.microsoft.com/office/drawing/2014/main" id="{CFE45BF0-46DB-408C-B5F7-7B11716805D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1831283" y="1022351"/>
            <a:ext cx="532209"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 xmlns:a16="http://schemas.microsoft.com/office/drawing/2014/main" id="{2AEBC8F2-97B1-41B4-93F1-2D289E197FB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1831283" y="837745"/>
            <a:ext cx="302419"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 xmlns:a16="http://schemas.microsoft.com/office/drawing/2014/main" id="{472E3A19-F5D5-48FC-BB9C-48C2F68F598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2007495" y="640895"/>
            <a:ext cx="126206"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 xmlns:a16="http://schemas.microsoft.com/office/drawing/2014/main" id="{7A62E32F-BB65-43A8-8EB5-92346890E54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9941403" y="635716"/>
            <a:ext cx="246459"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 xmlns:a16="http://schemas.microsoft.com/office/drawing/2014/main" id="{14E91B64-9FCC-451E-AFB4-A827D63293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2007042" y="635716"/>
            <a:ext cx="8180897"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2242880" y="800392"/>
            <a:ext cx="7698523" cy="1212102"/>
          </a:xfrm>
        </p:spPr>
        <p:txBody>
          <a:bodyPr>
            <a:normAutofit/>
          </a:bodyPr>
          <a:lstStyle/>
          <a:p>
            <a:r>
              <a:rPr lang="en-US" sz="3500" b="1">
                <a:solidFill>
                  <a:srgbClr val="FFFFFF"/>
                </a:solidFill>
              </a:rPr>
              <a:t>Goal 3</a:t>
            </a:r>
            <a:endParaRPr lang="en-US" sz="3500">
              <a:solidFill>
                <a:srgbClr val="FFFFFF"/>
              </a:solidFill>
            </a:endParaRPr>
          </a:p>
        </p:txBody>
      </p:sp>
      <p:sp>
        <p:nvSpPr>
          <p:cNvPr id="3" name="Content Placeholder 2"/>
          <p:cNvSpPr>
            <a:spLocks noGrp="1"/>
          </p:cNvSpPr>
          <p:nvPr>
            <p:ph idx="1"/>
          </p:nvPr>
        </p:nvSpPr>
        <p:spPr>
          <a:xfrm>
            <a:off x="2549718" y="2490437"/>
            <a:ext cx="7281746" cy="3567173"/>
          </a:xfrm>
        </p:spPr>
        <p:txBody>
          <a:bodyPr anchor="ctr">
            <a:normAutofit/>
          </a:bodyPr>
          <a:lstStyle/>
          <a:p>
            <a:pPr>
              <a:lnSpc>
                <a:spcPct val="90000"/>
              </a:lnSpc>
            </a:pPr>
            <a:r>
              <a:rPr lang="en-US" sz="2100"/>
              <a:t>Incidence of adverse events	Goal:keep 3%</a:t>
            </a:r>
            <a:r>
              <a:rPr lang="en-US" sz="2100" b="1"/>
              <a:t>	</a:t>
            </a:r>
          </a:p>
          <a:p>
            <a:pPr>
              <a:lnSpc>
                <a:spcPct val="90000"/>
              </a:lnSpc>
            </a:pPr>
            <a:r>
              <a:rPr lang="en-US" sz="2100"/>
              <a:t>Numerator: Number of surgical pts with adverse events</a:t>
            </a:r>
          </a:p>
          <a:p>
            <a:pPr>
              <a:lnSpc>
                <a:spcPct val="90000"/>
              </a:lnSpc>
            </a:pPr>
            <a:r>
              <a:rPr lang="en-US" sz="2100"/>
              <a:t>Denominator: Total number of surgical patients</a:t>
            </a:r>
          </a:p>
          <a:p>
            <a:pPr>
              <a:lnSpc>
                <a:spcPct val="90000"/>
              </a:lnSpc>
            </a:pPr>
            <a:r>
              <a:rPr lang="en-US" sz="2100"/>
              <a:t>Data Collecting Frequency □daily □ weekly  □ monthly □ other_______________		</a:t>
            </a:r>
          </a:p>
          <a:p>
            <a:pPr>
              <a:lnSpc>
                <a:spcPct val="90000"/>
              </a:lnSpc>
            </a:pPr>
            <a:r>
              <a:rPr lang="en-US" sz="2100"/>
              <a:t>Remarks:	Adverse events: nosocomial infection, ER visit within 3 days, readmission within 14 days,unplanned reoperation, surgical mortality	 </a:t>
            </a:r>
          </a:p>
          <a:p>
            <a:pPr>
              <a:lnSpc>
                <a:spcPct val="90000"/>
              </a:lnSpc>
              <a:buNone/>
            </a:pPr>
            <a:r>
              <a:rPr lang="en-US" sz="2100"/>
              <a:t>  </a:t>
            </a:r>
          </a:p>
          <a:p>
            <a:pPr>
              <a:lnSpc>
                <a:spcPct val="90000"/>
              </a:lnSpc>
              <a:buNone/>
            </a:pPr>
            <a:r>
              <a:rPr lang="en-US" sz="2100"/>
              <a:t>                               </a:t>
            </a:r>
            <a:r>
              <a:rPr lang="en-US" sz="2100" i="1"/>
              <a:t>Changhua Christian Hospital</a:t>
            </a:r>
          </a:p>
          <a:p>
            <a:pPr>
              <a:lnSpc>
                <a:spcPct val="90000"/>
              </a:lnSpc>
            </a:pPr>
            <a:endParaRPr lang="en-US" sz="210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5821362"/>
          </a:xfrm>
        </p:spPr>
        <p:txBody>
          <a:bodyPr/>
          <a:lstStyle/>
          <a:p>
            <a:r>
              <a:rPr lang="en-US" dirty="0" err="1" smtClean="0"/>
              <a:t>Lợi</a:t>
            </a:r>
            <a:r>
              <a:rPr lang="en-US" dirty="0" smtClean="0"/>
              <a:t> </a:t>
            </a:r>
            <a:r>
              <a:rPr lang="en-US" dirty="0" err="1" smtClean="0"/>
              <a:t>ích</a:t>
            </a:r>
            <a:r>
              <a:rPr lang="en-US" dirty="0" smtClean="0"/>
              <a:t> ERAS </a:t>
            </a:r>
            <a:r>
              <a:rPr lang="en-US" dirty="0" err="1" smtClean="0"/>
              <a:t>từ</a:t>
            </a:r>
            <a:r>
              <a:rPr lang="en-US" dirty="0" smtClean="0"/>
              <a:t> </a:t>
            </a:r>
            <a:r>
              <a:rPr lang="en-US" dirty="0" err="1" smtClean="0"/>
              <a:t>góc</a:t>
            </a:r>
            <a:r>
              <a:rPr lang="en-US" dirty="0" smtClean="0"/>
              <a:t> </a:t>
            </a:r>
            <a:r>
              <a:rPr lang="en-US" dirty="0" err="1" smtClean="0"/>
              <a:t>nhìn</a:t>
            </a:r>
            <a:r>
              <a:rPr lang="en-US" dirty="0" smtClean="0"/>
              <a:t> </a:t>
            </a:r>
            <a:r>
              <a:rPr lang="en-US" dirty="0" err="1" smtClean="0"/>
              <a:t>kinh</a:t>
            </a:r>
            <a:r>
              <a:rPr lang="en-US" dirty="0" smtClean="0"/>
              <a:t> </a:t>
            </a:r>
            <a:r>
              <a:rPr lang="en-US" dirty="0" err="1" smtClean="0"/>
              <a:t>tế</a:t>
            </a:r>
            <a:r>
              <a:rPr lang="en-US" dirty="0" smtClean="0"/>
              <a:t> y </a:t>
            </a:r>
            <a:r>
              <a:rPr lang="en-US" dirty="0" err="1" smtClean="0"/>
              <a:t>tế</a:t>
            </a:r>
            <a:endParaRPr lang="en-US" dirty="0"/>
          </a:p>
        </p:txBody>
      </p:sp>
    </p:spTree>
    <p:extLst>
      <p:ext uri="{BB962C8B-B14F-4D97-AF65-F5344CB8AC3E}">
        <p14:creationId xmlns:p14="http://schemas.microsoft.com/office/powerpoint/2010/main" val="266442767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Tan Tuck </a:t>
            </a:r>
            <a:r>
              <a:rPr lang="en-GB" dirty="0" err="1" smtClean="0"/>
              <a:t>Seng</a:t>
            </a:r>
            <a:r>
              <a:rPr lang="en-GB" dirty="0" smtClean="0"/>
              <a:t> hospital</a:t>
            </a:r>
            <a:endParaRPr lang="en-GB"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2148804" y="1600200"/>
            <a:ext cx="7894391" cy="45259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Lợi</a:t>
            </a:r>
            <a:r>
              <a:rPr lang="en-GB" dirty="0" smtClean="0"/>
              <a:t> </a:t>
            </a:r>
            <a:r>
              <a:rPr lang="en-GB" dirty="0" err="1" smtClean="0"/>
              <a:t>ích</a:t>
            </a:r>
            <a:r>
              <a:rPr lang="en-GB" dirty="0" smtClean="0"/>
              <a:t> </a:t>
            </a:r>
            <a:endParaRPr lang="en-GB"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1774050" y="1600200"/>
            <a:ext cx="8643899"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pic>
        <p:nvPicPr>
          <p:cNvPr id="271362" name="Picture 2" descr="C:\Users\ptnvu\Desktop\hanh chanh\68432113_392546988063748_8390245082619445248_n.jpg"/>
          <p:cNvPicPr>
            <a:picLocks noChangeAspect="1" noChangeArrowheads="1"/>
          </p:cNvPicPr>
          <p:nvPr/>
        </p:nvPicPr>
        <p:blipFill>
          <a:blip r:embed="rId3" cstate="print"/>
          <a:srcRect/>
          <a:stretch>
            <a:fillRect/>
          </a:stretch>
        </p:blipFill>
        <p:spPr bwMode="auto">
          <a:xfrm>
            <a:off x="1524000" y="381000"/>
            <a:ext cx="4267200" cy="5715000"/>
          </a:xfrm>
          <a:prstGeom prst="rect">
            <a:avLst/>
          </a:prstGeom>
          <a:noFill/>
        </p:spPr>
      </p:pic>
      <p:pic>
        <p:nvPicPr>
          <p:cNvPr id="3" name="Picture 3" descr="C:\Users\ptnvu\Desktop\hanh chanh\69288344_491098238135239_725145832826863616_n.jpg"/>
          <p:cNvPicPr>
            <a:picLocks noChangeAspect="1" noChangeArrowheads="1"/>
          </p:cNvPicPr>
          <p:nvPr/>
        </p:nvPicPr>
        <p:blipFill>
          <a:blip r:embed="rId4" cstate="print"/>
          <a:srcRect/>
          <a:stretch>
            <a:fillRect/>
          </a:stretch>
        </p:blipFill>
        <p:spPr bwMode="auto">
          <a:xfrm>
            <a:off x="5867400" y="381000"/>
            <a:ext cx="4800600" cy="5715000"/>
          </a:xfrm>
          <a:prstGeom prst="rect">
            <a:avLst/>
          </a:prstGeom>
          <a:noFill/>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219202"/>
            <a:ext cx="9144000" cy="3962398"/>
          </a:xfrm>
        </p:spPr>
        <p:txBody>
          <a:bodyPr>
            <a:normAutofit/>
          </a:bodyPr>
          <a:lstStyle/>
          <a:p>
            <a:r>
              <a:rPr lang="en-US" dirty="0" smtClean="0">
                <a:latin typeface="Arial" panose="020B0604020202020204" pitchFamily="34" charset="0"/>
                <a:cs typeface="Arial" panose="020B0604020202020204" pitchFamily="34" charset="0"/>
              </a:rPr>
              <a:t/>
            </a:r>
            <a:br>
              <a:rPr lang="en-US" dirty="0" smtClean="0">
                <a:latin typeface="Arial" panose="020B0604020202020204" pitchFamily="34" charset="0"/>
                <a:cs typeface="Arial" panose="020B0604020202020204" pitchFamily="34" charset="0"/>
              </a:rPr>
            </a:br>
            <a:r>
              <a:rPr lang="en-US" sz="4000" dirty="0" err="1" smtClean="0">
                <a:solidFill>
                  <a:srgbClr val="FF0000"/>
                </a:solidFill>
                <a:latin typeface="Arial" panose="020B0604020202020204" pitchFamily="34" charset="0"/>
                <a:cs typeface="Arial" panose="020B0604020202020204" pitchFamily="34" charset="0"/>
              </a:rPr>
              <a:t>Nghiên</a:t>
            </a:r>
            <a:r>
              <a:rPr lang="en-US" sz="4000" dirty="0" smtClean="0">
                <a:solidFill>
                  <a:srgbClr val="FF0000"/>
                </a:solidFill>
                <a:latin typeface="Arial" panose="020B0604020202020204" pitchFamily="34" charset="0"/>
                <a:cs typeface="Arial" panose="020B0604020202020204" pitchFamily="34" charset="0"/>
              </a:rPr>
              <a:t> </a:t>
            </a:r>
            <a:r>
              <a:rPr lang="en-US" sz="4000" dirty="0" err="1" smtClean="0">
                <a:solidFill>
                  <a:srgbClr val="FF0000"/>
                </a:solidFill>
                <a:latin typeface="Arial" panose="020B0604020202020204" pitchFamily="34" charset="0"/>
                <a:cs typeface="Arial" panose="020B0604020202020204" pitchFamily="34" charset="0"/>
              </a:rPr>
              <a:t>cứu</a:t>
            </a:r>
            <a:r>
              <a:rPr lang="en-US" sz="4000" dirty="0" smtClean="0">
                <a:solidFill>
                  <a:srgbClr val="FF0000"/>
                </a:solidFill>
                <a:latin typeface="Arial" panose="020B0604020202020204" pitchFamily="34" charset="0"/>
                <a:cs typeface="Arial" panose="020B0604020202020204" pitchFamily="34" charset="0"/>
              </a:rPr>
              <a:t> </a:t>
            </a:r>
            <a:r>
              <a:rPr lang="en-US" sz="4000" dirty="0" err="1" smtClean="0">
                <a:solidFill>
                  <a:srgbClr val="FF0000"/>
                </a:solidFill>
                <a:latin typeface="Arial" panose="020B0604020202020204" pitchFamily="34" charset="0"/>
                <a:cs typeface="Arial" panose="020B0604020202020204" pitchFamily="34" charset="0"/>
              </a:rPr>
              <a:t>đơn</a:t>
            </a:r>
            <a:r>
              <a:rPr lang="en-US" sz="4000" dirty="0" smtClean="0">
                <a:solidFill>
                  <a:srgbClr val="FF0000"/>
                </a:solidFill>
                <a:latin typeface="Arial" panose="020B0604020202020204" pitchFamily="34" charset="0"/>
                <a:cs typeface="Arial" panose="020B0604020202020204" pitchFamily="34" charset="0"/>
              </a:rPr>
              <a:t> </a:t>
            </a:r>
            <a:r>
              <a:rPr lang="en-US" sz="4000" dirty="0" err="1" smtClean="0">
                <a:solidFill>
                  <a:srgbClr val="FF0000"/>
                </a:solidFill>
                <a:latin typeface="Arial" panose="020B0604020202020204" pitchFamily="34" charset="0"/>
                <a:cs typeface="Arial" panose="020B0604020202020204" pitchFamily="34" charset="0"/>
              </a:rPr>
              <a:t>giản</a:t>
            </a:r>
            <a:r>
              <a:rPr lang="en-US" sz="4000" dirty="0">
                <a:solidFill>
                  <a:srgbClr val="FF0000"/>
                </a:solidFill>
                <a:latin typeface="Arial" panose="020B0604020202020204" pitchFamily="34" charset="0"/>
                <a:cs typeface="Arial" panose="020B0604020202020204" pitchFamily="34" charset="0"/>
              </a:rPr>
              <a:t/>
            </a:r>
            <a:br>
              <a:rPr lang="en-US" sz="4000" dirty="0">
                <a:solidFill>
                  <a:srgbClr val="FF0000"/>
                </a:solidFill>
                <a:latin typeface="Arial" panose="020B0604020202020204" pitchFamily="34" charset="0"/>
                <a:cs typeface="Arial" panose="020B0604020202020204" pitchFamily="34" charset="0"/>
              </a:rPr>
            </a:br>
            <a:r>
              <a:rPr lang="en-US" sz="4000" dirty="0" err="1">
                <a:latin typeface="Arial" panose="020B0604020202020204" pitchFamily="34" charset="0"/>
                <a:cs typeface="Arial" panose="020B0604020202020204" pitchFamily="34" charset="0"/>
              </a:rPr>
              <a:t>T</a:t>
            </a:r>
            <a:r>
              <a:rPr lang="en-US" sz="4000" dirty="0" err="1" smtClean="0">
                <a:latin typeface="Arial" panose="020B0604020202020204" pitchFamily="34" charset="0"/>
                <a:cs typeface="Arial" panose="020B0604020202020204" pitchFamily="34" charset="0"/>
              </a:rPr>
              <a:t>hực</a:t>
            </a:r>
            <a:r>
              <a:rPr lang="en-US" sz="4000" dirty="0" smtClean="0">
                <a:latin typeface="Arial" panose="020B0604020202020204" pitchFamily="34" charset="0"/>
                <a:cs typeface="Arial" panose="020B0604020202020204" pitchFamily="34" charset="0"/>
              </a:rPr>
              <a:t> </a:t>
            </a:r>
            <a:r>
              <a:rPr lang="en-US" sz="4000" dirty="0" err="1" smtClean="0">
                <a:latin typeface="Arial" panose="020B0604020202020204" pitchFamily="34" charset="0"/>
                <a:cs typeface="Arial" panose="020B0604020202020204" pitchFamily="34" charset="0"/>
              </a:rPr>
              <a:t>hành</a:t>
            </a:r>
            <a:r>
              <a:rPr lang="en-US" sz="4000" dirty="0" smtClean="0">
                <a:latin typeface="Arial" panose="020B0604020202020204" pitchFamily="34" charset="0"/>
                <a:cs typeface="Arial" panose="020B0604020202020204" pitchFamily="34" charset="0"/>
              </a:rPr>
              <a:t> </a:t>
            </a:r>
            <a:r>
              <a:rPr lang="en-US" sz="4000" dirty="0" err="1" smtClean="0">
                <a:latin typeface="Arial" panose="020B0604020202020204" pitchFamily="34" charset="0"/>
                <a:cs typeface="Arial" panose="020B0604020202020204" pitchFamily="34" charset="0"/>
              </a:rPr>
              <a:t>lưu</a:t>
            </a:r>
            <a:r>
              <a:rPr lang="en-US" sz="4000" dirty="0" smtClean="0">
                <a:latin typeface="Arial" panose="020B0604020202020204" pitchFamily="34" charset="0"/>
                <a:cs typeface="Arial" panose="020B0604020202020204" pitchFamily="34" charset="0"/>
              </a:rPr>
              <a:t> </a:t>
            </a:r>
            <a:r>
              <a:rPr lang="en-US" sz="4000" dirty="0" err="1" smtClean="0">
                <a:latin typeface="Arial" panose="020B0604020202020204" pitchFamily="34" charset="0"/>
                <a:cs typeface="Arial" panose="020B0604020202020204" pitchFamily="34" charset="0"/>
              </a:rPr>
              <a:t>sonde</a:t>
            </a:r>
            <a:r>
              <a:rPr lang="en-US" sz="4000" dirty="0" smtClean="0">
                <a:latin typeface="Arial" panose="020B0604020202020204" pitchFamily="34" charset="0"/>
                <a:cs typeface="Arial" panose="020B0604020202020204" pitchFamily="34" charset="0"/>
              </a:rPr>
              <a:t> </a:t>
            </a:r>
            <a:r>
              <a:rPr lang="en-US" sz="4000" dirty="0" err="1" smtClean="0">
                <a:latin typeface="Arial" panose="020B0604020202020204" pitchFamily="34" charset="0"/>
                <a:cs typeface="Arial" panose="020B0604020202020204" pitchFamily="34" charset="0"/>
              </a:rPr>
              <a:t>tiểu</a:t>
            </a:r>
            <a:r>
              <a:rPr lang="en-US" sz="4000" dirty="0" smtClean="0">
                <a:latin typeface="Arial" panose="020B0604020202020204" pitchFamily="34" charset="0"/>
                <a:cs typeface="Arial" panose="020B0604020202020204" pitchFamily="34" charset="0"/>
              </a:rPr>
              <a:t> </a:t>
            </a:r>
            <a:r>
              <a:rPr lang="en-US" sz="4000" dirty="0" err="1" smtClean="0">
                <a:latin typeface="Arial" panose="020B0604020202020204" pitchFamily="34" charset="0"/>
                <a:cs typeface="Arial" panose="020B0604020202020204" pitchFamily="34" charset="0"/>
              </a:rPr>
              <a:t>và</a:t>
            </a:r>
            <a:r>
              <a:rPr lang="en-US" sz="4000" dirty="0" smtClean="0">
                <a:latin typeface="Arial" panose="020B0604020202020204" pitchFamily="34" charset="0"/>
                <a:cs typeface="Arial" panose="020B0604020202020204" pitchFamily="34" charset="0"/>
              </a:rPr>
              <a:t> </a:t>
            </a:r>
            <a:r>
              <a:rPr lang="en-US" sz="4000" dirty="0" err="1" smtClean="0">
                <a:latin typeface="Arial" panose="020B0604020202020204" pitchFamily="34" charset="0"/>
                <a:cs typeface="Arial" panose="020B0604020202020204" pitchFamily="34" charset="0"/>
              </a:rPr>
              <a:t>sonde</a:t>
            </a:r>
            <a:r>
              <a:rPr lang="en-US" sz="4000" dirty="0" smtClean="0">
                <a:latin typeface="Arial" panose="020B0604020202020204" pitchFamily="34" charset="0"/>
                <a:cs typeface="Arial" panose="020B0604020202020204" pitchFamily="34" charset="0"/>
              </a:rPr>
              <a:t> </a:t>
            </a:r>
            <a:r>
              <a:rPr lang="en-US" sz="4000" dirty="0" err="1" smtClean="0">
                <a:latin typeface="Arial" panose="020B0604020202020204" pitchFamily="34" charset="0"/>
                <a:cs typeface="Arial" panose="020B0604020202020204" pitchFamily="34" charset="0"/>
              </a:rPr>
              <a:t>dạ</a:t>
            </a:r>
            <a:r>
              <a:rPr lang="en-US" sz="4000" dirty="0" smtClean="0">
                <a:latin typeface="Arial" panose="020B0604020202020204" pitchFamily="34" charset="0"/>
                <a:cs typeface="Arial" panose="020B0604020202020204" pitchFamily="34" charset="0"/>
              </a:rPr>
              <a:t> </a:t>
            </a:r>
            <a:r>
              <a:rPr lang="en-US" sz="4000" dirty="0" err="1" smtClean="0">
                <a:latin typeface="Arial" panose="020B0604020202020204" pitchFamily="34" charset="0"/>
                <a:cs typeface="Arial" panose="020B0604020202020204" pitchFamily="34" charset="0"/>
              </a:rPr>
              <a:t>dày</a:t>
            </a:r>
            <a:r>
              <a:rPr lang="en-US" sz="4000" dirty="0" smtClean="0">
                <a:latin typeface="Arial" panose="020B0604020202020204" pitchFamily="34" charset="0"/>
                <a:cs typeface="Arial" panose="020B0604020202020204" pitchFamily="34" charset="0"/>
              </a:rPr>
              <a:t> </a:t>
            </a:r>
            <a:r>
              <a:rPr lang="en-US" sz="4000" dirty="0" err="1" smtClean="0">
                <a:latin typeface="Arial" panose="020B0604020202020204" pitchFamily="34" charset="0"/>
                <a:cs typeface="Arial" panose="020B0604020202020204" pitchFamily="34" charset="0"/>
              </a:rPr>
              <a:t>tại</a:t>
            </a:r>
            <a:r>
              <a:rPr lang="en-US" sz="4000" dirty="0" smtClean="0">
                <a:latin typeface="Arial" panose="020B0604020202020204" pitchFamily="34" charset="0"/>
                <a:cs typeface="Arial" panose="020B0604020202020204" pitchFamily="34" charset="0"/>
              </a:rPr>
              <a:t> </a:t>
            </a:r>
            <a:r>
              <a:rPr lang="en-US" sz="4000" dirty="0" err="1" smtClean="0">
                <a:latin typeface="Arial" panose="020B0604020202020204" pitchFamily="34" charset="0"/>
                <a:cs typeface="Arial" panose="020B0604020202020204" pitchFamily="34" charset="0"/>
              </a:rPr>
              <a:t>theo</a:t>
            </a:r>
            <a:r>
              <a:rPr lang="en-US" sz="4000" dirty="0" smtClean="0">
                <a:latin typeface="Arial" panose="020B0604020202020204" pitchFamily="34" charset="0"/>
                <a:cs typeface="Arial" panose="020B0604020202020204" pitchFamily="34" charset="0"/>
              </a:rPr>
              <a:t> ERAS </a:t>
            </a:r>
            <a:r>
              <a:rPr lang="en-US" sz="4000" dirty="0" err="1" smtClean="0">
                <a:latin typeface="Arial" panose="020B0604020202020204" pitchFamily="34" charset="0"/>
                <a:cs typeface="Arial" panose="020B0604020202020204" pitchFamily="34" charset="0"/>
              </a:rPr>
              <a:t>tại</a:t>
            </a:r>
            <a:r>
              <a:rPr lang="en-US" sz="4000" dirty="0" smtClean="0">
                <a:latin typeface="Arial" panose="020B0604020202020204" pitchFamily="34" charset="0"/>
                <a:cs typeface="Arial" panose="020B0604020202020204" pitchFamily="34" charset="0"/>
              </a:rPr>
              <a:t> BV ĐHYD </a:t>
            </a:r>
            <a:br>
              <a:rPr lang="en-US" sz="4000" dirty="0" smtClean="0">
                <a:latin typeface="Arial" panose="020B0604020202020204" pitchFamily="34" charset="0"/>
                <a:cs typeface="Arial" panose="020B0604020202020204" pitchFamily="34" charset="0"/>
              </a:rPr>
            </a:br>
            <a:r>
              <a:rPr lang="en-US" sz="4000" dirty="0" smtClean="0">
                <a:latin typeface="Arial" panose="020B0604020202020204" pitchFamily="34" charset="0"/>
                <a:cs typeface="Arial" panose="020B0604020202020204" pitchFamily="34" charset="0"/>
              </a:rPr>
              <a:t>TP. </a:t>
            </a:r>
            <a:r>
              <a:rPr lang="en-US" sz="4000" dirty="0" err="1" smtClean="0">
                <a:latin typeface="Arial" panose="020B0604020202020204" pitchFamily="34" charset="0"/>
                <a:cs typeface="Arial" panose="020B0604020202020204" pitchFamily="34" charset="0"/>
              </a:rPr>
              <a:t>Hồ</a:t>
            </a:r>
            <a:r>
              <a:rPr lang="en-US" sz="4000" dirty="0" smtClean="0">
                <a:latin typeface="Arial" panose="020B0604020202020204" pitchFamily="34" charset="0"/>
                <a:cs typeface="Arial" panose="020B0604020202020204" pitchFamily="34" charset="0"/>
              </a:rPr>
              <a:t> </a:t>
            </a:r>
            <a:r>
              <a:rPr lang="en-US" sz="4000" dirty="0" err="1" smtClean="0">
                <a:latin typeface="Arial" panose="020B0604020202020204" pitchFamily="34" charset="0"/>
                <a:cs typeface="Arial" panose="020B0604020202020204" pitchFamily="34" charset="0"/>
              </a:rPr>
              <a:t>Chí</a:t>
            </a:r>
            <a:r>
              <a:rPr lang="en-US" sz="4000" dirty="0" smtClean="0">
                <a:latin typeface="Arial" panose="020B0604020202020204" pitchFamily="34" charset="0"/>
                <a:cs typeface="Arial" panose="020B0604020202020204" pitchFamily="34" charset="0"/>
              </a:rPr>
              <a:t> Minh</a:t>
            </a:r>
            <a:endParaRPr lang="en-US" dirty="0">
              <a:latin typeface="Arial" panose="020B0604020202020204" pitchFamily="34" charset="0"/>
              <a:cs typeface="Arial" panose="020B0604020202020204" pitchFamily="34" charset="0"/>
            </a:endParaRPr>
          </a:p>
        </p:txBody>
      </p:sp>
      <p:pic>
        <p:nvPicPr>
          <p:cNvPr id="4" name="Picture 1"/>
          <p:cNvPicPr>
            <a:picLocks noChangeAspect="1"/>
          </p:cNvPicPr>
          <p:nvPr/>
        </p:nvPicPr>
        <p:blipFill>
          <a:blip r:embed="rId2" cstate="print"/>
          <a:srcRect/>
          <a:stretch>
            <a:fillRect/>
          </a:stretch>
        </p:blipFill>
        <p:spPr bwMode="auto">
          <a:xfrm>
            <a:off x="1524000" y="17062"/>
            <a:ext cx="882122" cy="668739"/>
          </a:xfrm>
          <a:prstGeom prst="rect">
            <a:avLst/>
          </a:prstGeom>
          <a:noFill/>
          <a:ln w="9525">
            <a:noFill/>
            <a:miter lim="800000"/>
            <a:headEnd/>
            <a:tailEnd/>
          </a:ln>
        </p:spPr>
      </p:pic>
    </p:spTree>
    <p:extLst>
      <p:ext uri="{BB962C8B-B14F-4D97-AF65-F5344CB8AC3E}">
        <p14:creationId xmlns:p14="http://schemas.microsoft.com/office/powerpoint/2010/main" val="246806562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latin typeface="Arial" panose="020B0604020202020204" pitchFamily="34" charset="0"/>
                <a:cs typeface="Arial" panose="020B0604020202020204" pitchFamily="34" charset="0"/>
              </a:rPr>
              <a:t>Phân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tích</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và</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thực</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hiện</a:t>
            </a:r>
            <a:r>
              <a:rPr lang="en-US" dirty="0" smtClean="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stretch>
            <a:fillRect/>
          </a:stretch>
        </p:blipFill>
        <p:spPr>
          <a:xfrm>
            <a:off x="2406122" y="1828801"/>
            <a:ext cx="7620000" cy="3505199"/>
          </a:xfrm>
          <a:prstGeom prst="rect">
            <a:avLst/>
          </a:prstGeom>
        </p:spPr>
      </p:pic>
      <p:pic>
        <p:nvPicPr>
          <p:cNvPr id="5" name="Picture 1"/>
          <p:cNvPicPr>
            <a:picLocks noChangeAspect="1"/>
          </p:cNvPicPr>
          <p:nvPr/>
        </p:nvPicPr>
        <p:blipFill>
          <a:blip r:embed="rId3" cstate="print"/>
          <a:srcRect/>
          <a:stretch>
            <a:fillRect/>
          </a:stretch>
        </p:blipFill>
        <p:spPr bwMode="auto">
          <a:xfrm>
            <a:off x="609600" y="605228"/>
            <a:ext cx="882122" cy="668739"/>
          </a:xfrm>
          <a:prstGeom prst="rect">
            <a:avLst/>
          </a:prstGeom>
          <a:noFill/>
          <a:ln w="9525">
            <a:noFill/>
            <a:miter lim="800000"/>
            <a:headEnd/>
            <a:tailEnd/>
          </a:ln>
        </p:spPr>
      </p:pic>
    </p:spTree>
    <p:extLst>
      <p:ext uri="{BB962C8B-B14F-4D97-AF65-F5344CB8AC3E}">
        <p14:creationId xmlns:p14="http://schemas.microsoft.com/office/powerpoint/2010/main" val="2975816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0" y="114300"/>
            <a:ext cx="5715000" cy="1143000"/>
          </a:xfrm>
        </p:spPr>
        <p:txBody>
          <a:bodyPr/>
          <a:lstStyle/>
          <a:p>
            <a:r>
              <a:rPr lang="en-US" dirty="0" err="1" smtClean="0">
                <a:latin typeface="Arial" panose="020B0604020202020204" pitchFamily="34" charset="0"/>
                <a:cs typeface="Arial" panose="020B0604020202020204" pitchFamily="34" charset="0"/>
              </a:rPr>
              <a:t>Phương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pháp</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cải</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tiến</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965061" y="1371601"/>
            <a:ext cx="8229600" cy="4525963"/>
          </a:xfrm>
        </p:spPr>
        <p:txBody>
          <a:bodyPr>
            <a:normAutofit fontScale="92500"/>
          </a:bodyPr>
          <a:lstStyle/>
          <a:p>
            <a:pPr algn="just"/>
            <a:r>
              <a:rPr lang="en-US" dirty="0" smtClean="0">
                <a:solidFill>
                  <a:srgbClr val="FF0000"/>
                </a:solidFill>
                <a:latin typeface="Arial" panose="020B0604020202020204" pitchFamily="34" charset="0"/>
                <a:cs typeface="Arial" panose="020B0604020202020204" pitchFamily="34" charset="0"/>
              </a:rPr>
              <a:t>PDCA</a:t>
            </a:r>
            <a:r>
              <a:rPr lang="en-US" dirty="0" smtClean="0">
                <a:latin typeface="Arial" panose="020B0604020202020204" pitchFamily="34" charset="0"/>
                <a:cs typeface="Arial" panose="020B0604020202020204" pitchFamily="34" charset="0"/>
              </a:rPr>
              <a:t> (Plan, Do, </a:t>
            </a:r>
            <a:r>
              <a:rPr lang="en-US" dirty="0" err="1" smtClean="0">
                <a:latin typeface="Arial" panose="020B0604020202020204" pitchFamily="34" charset="0"/>
                <a:cs typeface="Arial" panose="020B0604020202020204" pitchFamily="34" charset="0"/>
              </a:rPr>
              <a:t>Chesk</a:t>
            </a:r>
            <a:r>
              <a:rPr lang="en-US" dirty="0" smtClean="0">
                <a:latin typeface="Arial" panose="020B0604020202020204" pitchFamily="34" charset="0"/>
                <a:cs typeface="Arial" panose="020B0604020202020204" pitchFamily="34" charset="0"/>
              </a:rPr>
              <a:t>, Action)</a:t>
            </a:r>
          </a:p>
          <a:p>
            <a:pPr algn="just"/>
            <a:r>
              <a:rPr lang="en-US" b="1" dirty="0" err="1" smtClean="0">
                <a:latin typeface="Arial" panose="020B0604020202020204" pitchFamily="34" charset="0"/>
                <a:cs typeface="Arial" panose="020B0604020202020204" pitchFamily="34" charset="0"/>
              </a:rPr>
              <a:t>Thực</a:t>
            </a:r>
            <a:r>
              <a:rPr lang="en-US" b="1" dirty="0" smtClean="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hiện</a:t>
            </a:r>
            <a:r>
              <a:rPr lang="en-US" b="1" dirty="0">
                <a:latin typeface="Arial" panose="020B0604020202020204" pitchFamily="34" charset="0"/>
                <a:cs typeface="Arial" panose="020B0604020202020204" pitchFamily="34" charset="0"/>
              </a:rPr>
              <a:t> (Do</a:t>
            </a:r>
            <a:r>
              <a:rPr lang="en-US" b="1" dirty="0" smtClean="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a:p>
            <a:pPr marL="0" indent="0" algn="just">
              <a:buNone/>
            </a:pP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mẫu</a:t>
            </a:r>
            <a:r>
              <a:rPr lang="en-US" dirty="0">
                <a:latin typeface="Arial" panose="020B0604020202020204" pitchFamily="34" charset="0"/>
                <a:cs typeface="Arial" panose="020B0604020202020204" pitchFamily="34" charset="0"/>
              </a:rPr>
              <a:t>: 100</a:t>
            </a:r>
            <a:r>
              <a:rPr lang="vi-VN" dirty="0">
                <a:latin typeface="Arial" panose="020B0604020202020204" pitchFamily="34" charset="0"/>
                <a:cs typeface="Arial" panose="020B0604020202020204" pitchFamily="34" charset="0"/>
              </a:rPr>
              <a:t> người</a:t>
            </a:r>
            <a:r>
              <a:rPr lang="en-US" dirty="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bệnh</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được</a:t>
            </a:r>
            <a:r>
              <a:rPr lang="en-US" dirty="0" smtClean="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phẫu</a:t>
            </a:r>
            <a:r>
              <a:rPr lang="en-US" dirty="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thuật</a:t>
            </a:r>
            <a:r>
              <a:rPr lang="en-US" dirty="0" smtClean="0">
                <a:latin typeface="Arial" panose="020B0604020202020204" pitchFamily="34" charset="0"/>
                <a:cs typeface="Arial" panose="020B0604020202020204" pitchFamily="34" charset="0"/>
              </a:rPr>
              <a:t> </a:t>
            </a:r>
            <a:endParaRPr lang="en-US" sz="2800" dirty="0">
              <a:latin typeface="Arial" panose="020B0604020202020204" pitchFamily="34" charset="0"/>
              <a:cs typeface="Arial" panose="020B0604020202020204" pitchFamily="34" charset="0"/>
            </a:endParaRPr>
          </a:p>
          <a:p>
            <a:pPr marL="0" indent="0" algn="just">
              <a:buNone/>
            </a:pP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Có</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đặt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thông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dày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thông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tiểu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hoặc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cả</a:t>
            </a:r>
            <a:r>
              <a:rPr lang="en-US" dirty="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hai</a:t>
            </a:r>
            <a:r>
              <a:rPr lang="vi-VN" dirty="0" smtClean="0">
                <a:latin typeface="Arial" panose="020B0604020202020204" pitchFamily="34" charset="0"/>
                <a:cs typeface="Arial" panose="020B0604020202020204" pitchFamily="34" charset="0"/>
              </a:rPr>
              <a:t> </a:t>
            </a:r>
            <a:endParaRPr lang="en-US" sz="2800" dirty="0">
              <a:latin typeface="Arial" panose="020B0604020202020204" pitchFamily="34" charset="0"/>
              <a:cs typeface="Arial" panose="020B0604020202020204" pitchFamily="34" charset="0"/>
            </a:endParaRPr>
          </a:p>
          <a:p>
            <a:pPr marL="0" indent="0" algn="just">
              <a:buNone/>
            </a:pP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Điều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dưỡng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thực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hiên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theo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quy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trình</a:t>
            </a:r>
            <a:r>
              <a:rPr lang="en-US" dirty="0">
                <a:latin typeface="Arial" panose="020B0604020202020204" pitchFamily="34" charset="0"/>
                <a:cs typeface="Arial" panose="020B0604020202020204" pitchFamily="34" charset="0"/>
              </a:rPr>
              <a:t> ERAS </a:t>
            </a:r>
            <a:r>
              <a:rPr lang="en-US" dirty="0" err="1">
                <a:latin typeface="Arial" panose="020B0604020202020204" pitchFamily="34" charset="0"/>
                <a:cs typeface="Arial" panose="020B0604020202020204" pitchFamily="34" charset="0"/>
              </a:rPr>
              <a:t>tại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phòng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hồi</a:t>
            </a:r>
            <a:r>
              <a:rPr lang="en-US" dirty="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tỉnh</a:t>
            </a:r>
            <a:endParaRPr lang="en-US" sz="2800" dirty="0">
              <a:latin typeface="Arial" panose="020B0604020202020204" pitchFamily="34" charset="0"/>
              <a:cs typeface="Arial" panose="020B0604020202020204" pitchFamily="34" charset="0"/>
            </a:endParaRPr>
          </a:p>
          <a:p>
            <a:pPr marL="0" indent="0" algn="just">
              <a:buNone/>
            </a:pP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Nhân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viên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viên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thập</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dữ</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liệu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độc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lập</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tại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phòng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hồi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tỉnh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trên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trại</a:t>
            </a:r>
            <a:r>
              <a:rPr lang="en-US" dirty="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bệnh</a:t>
            </a:r>
            <a:r>
              <a:rPr lang="en-US" dirty="0" smtClean="0">
                <a:latin typeface="Arial" panose="020B0604020202020204" pitchFamily="34" charset="0"/>
                <a:cs typeface="Arial" panose="020B0604020202020204" pitchFamily="34" charset="0"/>
              </a:rPr>
              <a:t>.</a:t>
            </a:r>
            <a:endParaRPr lang="en-US" sz="2800" dirty="0">
              <a:latin typeface="Arial" panose="020B0604020202020204" pitchFamily="34" charset="0"/>
              <a:cs typeface="Arial" panose="020B0604020202020204" pitchFamily="34" charset="0"/>
            </a:endParaRPr>
          </a:p>
        </p:txBody>
      </p:sp>
      <p:pic>
        <p:nvPicPr>
          <p:cNvPr id="4" name="Picture 1"/>
          <p:cNvPicPr>
            <a:picLocks noChangeAspect="1"/>
          </p:cNvPicPr>
          <p:nvPr/>
        </p:nvPicPr>
        <p:blipFill>
          <a:blip r:embed="rId2" cstate="print"/>
          <a:srcRect/>
          <a:stretch>
            <a:fillRect/>
          </a:stretch>
        </p:blipFill>
        <p:spPr bwMode="auto">
          <a:xfrm>
            <a:off x="1524000" y="17062"/>
            <a:ext cx="882122" cy="668739"/>
          </a:xfrm>
          <a:prstGeom prst="rect">
            <a:avLst/>
          </a:prstGeom>
          <a:noFill/>
          <a:ln w="9525">
            <a:noFill/>
            <a:miter lim="800000"/>
            <a:headEnd/>
            <a:tailEnd/>
          </a:ln>
        </p:spPr>
      </p:pic>
    </p:spTree>
    <p:extLst>
      <p:ext uri="{BB962C8B-B14F-4D97-AF65-F5344CB8AC3E}">
        <p14:creationId xmlns:p14="http://schemas.microsoft.com/office/powerpoint/2010/main" val="4207103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114300"/>
            <a:ext cx="7315200" cy="1028700"/>
          </a:xfrm>
        </p:spPr>
        <p:txBody>
          <a:bodyPr/>
          <a:lstStyle/>
          <a:p>
            <a:r>
              <a:rPr lang="en-US" dirty="0" err="1" smtClean="0">
                <a:latin typeface="Arial" panose="020B0604020202020204" pitchFamily="34" charset="0"/>
                <a:cs typeface="Arial" panose="020B0604020202020204" pitchFamily="34" charset="0"/>
              </a:rPr>
              <a:t>Kết</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quả</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chung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sau</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cải</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tiến</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92500" lnSpcReduction="10000"/>
          </a:bodyPr>
          <a:lstStyle/>
          <a:p>
            <a:pPr lvl="0" algn="just"/>
            <a:r>
              <a:rPr lang="en-US" dirty="0" err="1">
                <a:latin typeface="Arial" panose="020B0604020202020204" pitchFamily="34" charset="0"/>
                <a:cs typeface="Arial" panose="020B0604020202020204" pitchFamily="34" charset="0"/>
              </a:rPr>
              <a:t>T</a:t>
            </a:r>
            <a:r>
              <a:rPr lang="en-US" dirty="0" err="1" smtClean="0">
                <a:latin typeface="Arial" panose="020B0604020202020204" pitchFamily="34" charset="0"/>
                <a:cs typeface="Arial" panose="020B0604020202020204" pitchFamily="34" charset="0"/>
              </a:rPr>
              <a:t>hực</a:t>
            </a:r>
            <a:r>
              <a:rPr lang="en-US" dirty="0" smtClean="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hành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không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đặt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sonde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dày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và</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rút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sớm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trước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khi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đưa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bệnh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nhân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về</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trại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bệnh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thực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hiện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tốt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chỉ</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còn</a:t>
            </a:r>
            <a:r>
              <a:rPr lang="en-US" dirty="0">
                <a:latin typeface="Arial" panose="020B0604020202020204" pitchFamily="34" charset="0"/>
                <a:cs typeface="Arial" panose="020B0604020202020204" pitchFamily="34" charset="0"/>
              </a:rPr>
              <a:t> 1 BN </a:t>
            </a:r>
            <a:r>
              <a:rPr lang="en-US" dirty="0" smtClean="0">
                <a:latin typeface="Arial" panose="020B0604020202020204" pitchFamily="34" charset="0"/>
                <a:cs typeface="Arial" panose="020B0604020202020204" pitchFamily="34" charset="0"/>
              </a:rPr>
              <a:t>(</a:t>
            </a:r>
            <a:r>
              <a:rPr lang="en-US" dirty="0" err="1" smtClean="0">
                <a:latin typeface="Arial" panose="020B0604020202020204" pitchFamily="34" charset="0"/>
                <a:cs typeface="Arial" panose="020B0604020202020204" pitchFamily="34" charset="0"/>
              </a:rPr>
              <a:t>chiếm</a:t>
            </a:r>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20% </a:t>
            </a:r>
            <a:r>
              <a:rPr lang="en-US" dirty="0" err="1">
                <a:latin typeface="Arial" panose="020B0604020202020204" pitchFamily="34" charset="0"/>
                <a:cs typeface="Arial" panose="020B0604020202020204" pitchFamily="34" charset="0"/>
              </a:rPr>
              <a:t>nhóm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có</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đặt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sonde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dày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chưa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phối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hợp</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tốt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giữa</a:t>
            </a:r>
            <a:r>
              <a:rPr lang="en-US" dirty="0">
                <a:latin typeface="Arial" panose="020B0604020202020204" pitchFamily="34" charset="0"/>
                <a:cs typeface="Arial" panose="020B0604020202020204" pitchFamily="34" charset="0"/>
              </a:rPr>
              <a:t> BS </a:t>
            </a:r>
            <a:r>
              <a:rPr lang="en-US" dirty="0" err="1">
                <a:latin typeface="Arial" panose="020B0604020202020204" pitchFamily="34" charset="0"/>
                <a:cs typeface="Arial" panose="020B0604020202020204" pitchFamily="34" charset="0"/>
              </a:rPr>
              <a:t>gây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mê</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hồi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sức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và</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điều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dưỡng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hồi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tỉnh</a:t>
            </a:r>
            <a:endParaRPr lang="en-US" dirty="0">
              <a:latin typeface="Arial" panose="020B0604020202020204" pitchFamily="34" charset="0"/>
              <a:cs typeface="Arial" panose="020B0604020202020204" pitchFamily="34" charset="0"/>
            </a:endParaRPr>
          </a:p>
          <a:p>
            <a:pPr lvl="0" algn="just"/>
            <a:r>
              <a:rPr lang="en-US" dirty="0" err="1">
                <a:latin typeface="Arial" panose="020B0604020202020204" pitchFamily="34" charset="0"/>
                <a:cs typeface="Arial" panose="020B0604020202020204" pitchFamily="34" charset="0"/>
              </a:rPr>
              <a:t>Thực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hành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không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đặt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sonde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tiểu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và</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rút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sớm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đạt</a:t>
            </a:r>
            <a:r>
              <a:rPr lang="en-US" dirty="0">
                <a:latin typeface="Arial" panose="020B0604020202020204" pitchFamily="34" charset="0"/>
                <a:cs typeface="Arial" panose="020B0604020202020204" pitchFamily="34" charset="0"/>
              </a:rPr>
              <a:t> 100%</a:t>
            </a:r>
          </a:p>
          <a:p>
            <a:pPr lvl="0" algn="just"/>
            <a:r>
              <a:rPr lang="en-US" dirty="0">
                <a:latin typeface="Arial" panose="020B0604020202020204" pitchFamily="34" charset="0"/>
                <a:cs typeface="Arial" panose="020B0604020202020204" pitchFamily="34" charset="0"/>
              </a:rPr>
              <a:t>99% </a:t>
            </a:r>
            <a:r>
              <a:rPr lang="en-US" dirty="0" err="1">
                <a:latin typeface="Arial" panose="020B0604020202020204" pitchFamily="34" charset="0"/>
                <a:cs typeface="Arial" panose="020B0604020202020204" pitchFamily="34" charset="0"/>
              </a:rPr>
              <a:t>nhân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viên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tuân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thủ</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thực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hành</a:t>
            </a:r>
            <a:r>
              <a:rPr lang="en-US" dirty="0">
                <a:latin typeface="Arial" panose="020B0604020202020204" pitchFamily="34" charset="0"/>
                <a:cs typeface="Arial" panose="020B0604020202020204" pitchFamily="34" charset="0"/>
              </a:rPr>
              <a:t> ERAS </a:t>
            </a:r>
            <a:r>
              <a:rPr lang="en-US" dirty="0" err="1">
                <a:latin typeface="Arial" panose="020B0604020202020204" pitchFamily="34" charset="0"/>
                <a:cs typeface="Arial" panose="020B0604020202020204" pitchFamily="34" charset="0"/>
              </a:rPr>
              <a:t>trong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đặt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và</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rút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sớm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sonde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dày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sonde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tiểu</a:t>
            </a:r>
            <a:endParaRPr lang="en-US" dirty="0">
              <a:latin typeface="Arial" panose="020B0604020202020204" pitchFamily="34" charset="0"/>
              <a:cs typeface="Arial" panose="020B0604020202020204" pitchFamily="34" charset="0"/>
            </a:endParaRPr>
          </a:p>
          <a:p>
            <a:pPr lvl="0" algn="just"/>
            <a:r>
              <a:rPr lang="en-US" dirty="0" err="1">
                <a:latin typeface="Arial" panose="020B0604020202020204" pitchFamily="34" charset="0"/>
                <a:cs typeface="Arial" panose="020B0604020202020204" pitchFamily="34" charset="0"/>
              </a:rPr>
              <a:t>Giúp</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bệnh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nhân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hài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lòng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vận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động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sớm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ăn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sớm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phối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hợp</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các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nhóm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để</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giúp</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bệnh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nhân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hồi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phục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sớm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giảm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biến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chứng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chung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trong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thực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hành</a:t>
            </a:r>
            <a:r>
              <a:rPr lang="en-US" dirty="0">
                <a:latin typeface="Arial" panose="020B0604020202020204" pitchFamily="34" charset="0"/>
                <a:cs typeface="Arial" panose="020B0604020202020204" pitchFamily="34" charset="0"/>
              </a:rPr>
              <a:t> ERAS</a:t>
            </a:r>
            <a:r>
              <a:rPr lang="en-US" b="1"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p>
            <a:pPr marL="0" indent="0" algn="just">
              <a:buNone/>
            </a:pPr>
            <a:endParaRPr lang="en-US" dirty="0">
              <a:latin typeface="Arial" panose="020B0604020202020204" pitchFamily="34" charset="0"/>
              <a:cs typeface="Arial" panose="020B0604020202020204" pitchFamily="34" charset="0"/>
            </a:endParaRPr>
          </a:p>
        </p:txBody>
      </p:sp>
      <p:pic>
        <p:nvPicPr>
          <p:cNvPr id="4" name="Picture 1"/>
          <p:cNvPicPr>
            <a:picLocks noChangeAspect="1"/>
          </p:cNvPicPr>
          <p:nvPr/>
        </p:nvPicPr>
        <p:blipFill>
          <a:blip r:embed="rId2" cstate="print"/>
          <a:srcRect/>
          <a:stretch>
            <a:fillRect/>
          </a:stretch>
        </p:blipFill>
        <p:spPr bwMode="auto">
          <a:xfrm>
            <a:off x="1524000" y="17062"/>
            <a:ext cx="882122" cy="668739"/>
          </a:xfrm>
          <a:prstGeom prst="rect">
            <a:avLst/>
          </a:prstGeom>
          <a:noFill/>
          <a:ln w="9525">
            <a:noFill/>
            <a:miter lim="800000"/>
            <a:headEnd/>
            <a:tailEnd/>
          </a:ln>
        </p:spPr>
      </p:pic>
    </p:spTree>
    <p:extLst>
      <p:ext uri="{BB962C8B-B14F-4D97-AF65-F5344CB8AC3E}">
        <p14:creationId xmlns:p14="http://schemas.microsoft.com/office/powerpoint/2010/main" val="106602939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a:extLst>
              <a:ext uri="{FF2B5EF4-FFF2-40B4-BE49-F238E27FC236}">
                <a16:creationId xmlns="" xmlns:a16="http://schemas.microsoft.com/office/drawing/2014/main" id="{69D184B2-2226-4E31-BCCB-44433076744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9862899" y="918266"/>
            <a:ext cx="529596" cy="5863534"/>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7">
            <a:extLst>
              <a:ext uri="{FF2B5EF4-FFF2-40B4-BE49-F238E27FC236}">
                <a16:creationId xmlns="" xmlns:a16="http://schemas.microsoft.com/office/drawing/2014/main" id="{1AC4D4E3-486A-464A-8EC8-D448810972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9862409" y="643468"/>
            <a:ext cx="315230" cy="5668919"/>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Rectangle 10">
            <a:extLst>
              <a:ext uri="{FF2B5EF4-FFF2-40B4-BE49-F238E27FC236}">
                <a16:creationId xmlns="" xmlns:a16="http://schemas.microsoft.com/office/drawing/2014/main" id="{864DE13E-58EB-4475-B79C-0D4FC651239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2002791" y="643467"/>
            <a:ext cx="8200127" cy="5391944"/>
          </a:xfrm>
          <a:prstGeom prst="rect">
            <a:avLst/>
          </a:prstGeom>
          <a:solidFill>
            <a:srgbClr val="FFFFFF"/>
          </a:solidFill>
          <a:ln w="12700">
            <a:solidFill>
              <a:schemeClr val="accent1"/>
            </a:solidFill>
            <a:miter lim="800000"/>
          </a:ln>
        </p:spPr>
        <p:txBody>
          <a:bodyPr vert="horz" wrap="square" lIns="91440" tIns="45720" rIns="91440" bIns="45720" numCol="1" anchor="t" anchorCtr="0" compatLnSpc="1">
            <a:prstTxWarp prst="textNoShape">
              <a:avLst/>
            </a:prstTxWarp>
          </a:bodyPr>
          <a:lstStyle/>
          <a:p>
            <a:endParaRPr lang="en-US"/>
          </a:p>
        </p:txBody>
      </p:sp>
      <p:pic>
        <p:nvPicPr>
          <p:cNvPr id="2" name="Picture 1"/>
          <p:cNvPicPr>
            <a:picLocks noChangeAspect="1"/>
          </p:cNvPicPr>
          <p:nvPr/>
        </p:nvPicPr>
        <p:blipFill rotWithShape="1">
          <a:blip r:embed="rId3" cstate="print"/>
          <a:srcRect t="15371"/>
          <a:stretch/>
        </p:blipFill>
        <p:spPr>
          <a:xfrm>
            <a:off x="2122043" y="804334"/>
            <a:ext cx="7961620" cy="5070210"/>
          </a:xfrm>
          <a:prstGeom prst="rect">
            <a:avLst/>
          </a:prstGeom>
        </p:spPr>
      </p:pic>
    </p:spTree>
    <p:extLst>
      <p:ext uri="{BB962C8B-B14F-4D97-AF65-F5344CB8AC3E}">
        <p14:creationId xmlns:p14="http://schemas.microsoft.com/office/powerpoint/2010/main" val="256660888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14400" y="381000"/>
            <a:ext cx="10287000" cy="6096000"/>
          </a:xfrm>
          <a:prstGeom prst="rect">
            <a:avLst/>
          </a:prstGeom>
        </p:spPr>
      </p:pic>
    </p:spTree>
    <p:extLst>
      <p:ext uri="{BB962C8B-B14F-4D97-AF65-F5344CB8AC3E}">
        <p14:creationId xmlns:p14="http://schemas.microsoft.com/office/powerpoint/2010/main" val="283685370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85800" y="838200"/>
            <a:ext cx="10820400" cy="5257799"/>
          </a:xfrm>
          <a:prstGeom prst="rect">
            <a:avLst/>
          </a:prstGeom>
        </p:spPr>
      </p:pic>
    </p:spTree>
    <p:extLst>
      <p:ext uri="{BB962C8B-B14F-4D97-AF65-F5344CB8AC3E}">
        <p14:creationId xmlns:p14="http://schemas.microsoft.com/office/powerpoint/2010/main" val="325621781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19200" y="457200"/>
            <a:ext cx="10287000" cy="5486400"/>
          </a:xfrm>
          <a:prstGeom prst="rect">
            <a:avLst/>
          </a:prstGeom>
        </p:spPr>
      </p:pic>
    </p:spTree>
    <p:extLst>
      <p:ext uri="{BB962C8B-B14F-4D97-AF65-F5344CB8AC3E}">
        <p14:creationId xmlns:p14="http://schemas.microsoft.com/office/powerpoint/2010/main" val="370019219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1B15ED52-F352-441B-82BF-E0EA34836D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00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524000" y="1692276"/>
            <a:ext cx="8321724" cy="4860923"/>
          </a:xfrm>
        </p:spPr>
        <p:txBody>
          <a:bodyPr anchor="ctr">
            <a:normAutofit/>
          </a:bodyPr>
          <a:lstStyle/>
          <a:p>
            <a:r>
              <a:rPr lang="en-US" sz="1700" dirty="0" err="1"/>
              <a:t>Thực</a:t>
            </a:r>
            <a:r>
              <a:rPr lang="en-US" sz="1700" dirty="0"/>
              <a:t> </a:t>
            </a:r>
            <a:r>
              <a:rPr lang="en-US" sz="1700" dirty="0" err="1"/>
              <a:t>hành</a:t>
            </a:r>
            <a:r>
              <a:rPr lang="en-US" sz="1700" dirty="0"/>
              <a:t> ERAS </a:t>
            </a:r>
            <a:r>
              <a:rPr lang="en-US" sz="1700" dirty="0" err="1"/>
              <a:t>nhằm</a:t>
            </a:r>
            <a:r>
              <a:rPr lang="en-US" sz="1700" dirty="0"/>
              <a:t> </a:t>
            </a:r>
            <a:r>
              <a:rPr lang="en-US" sz="1700" dirty="0" err="1"/>
              <a:t>cải</a:t>
            </a:r>
            <a:r>
              <a:rPr lang="en-US" sz="1700" dirty="0"/>
              <a:t> </a:t>
            </a:r>
            <a:r>
              <a:rPr lang="en-US" sz="1700" dirty="0" err="1"/>
              <a:t>thiện</a:t>
            </a:r>
            <a:r>
              <a:rPr lang="en-US" sz="1700" dirty="0"/>
              <a:t> </a:t>
            </a:r>
            <a:r>
              <a:rPr lang="en-US" sz="1700" dirty="0" err="1"/>
              <a:t>kết</a:t>
            </a:r>
            <a:r>
              <a:rPr lang="en-US" sz="1700" dirty="0"/>
              <a:t> </a:t>
            </a:r>
            <a:r>
              <a:rPr lang="en-US" sz="1700" dirty="0" err="1"/>
              <a:t>quả</a:t>
            </a:r>
            <a:r>
              <a:rPr lang="en-US" sz="1700" dirty="0"/>
              <a:t> </a:t>
            </a:r>
            <a:r>
              <a:rPr lang="en-US" sz="1700" dirty="0" err="1"/>
              <a:t>quy</a:t>
            </a:r>
            <a:r>
              <a:rPr lang="en-US" sz="1700" dirty="0"/>
              <a:t> </a:t>
            </a:r>
            <a:r>
              <a:rPr lang="en-US" sz="1700" dirty="0" err="1"/>
              <a:t>trình</a:t>
            </a:r>
            <a:r>
              <a:rPr lang="en-US" sz="1700" dirty="0"/>
              <a:t> </a:t>
            </a:r>
            <a:r>
              <a:rPr lang="en-US" sz="1700" dirty="0" err="1"/>
              <a:t>phẫu</a:t>
            </a:r>
            <a:r>
              <a:rPr lang="en-US" sz="1700" dirty="0"/>
              <a:t> </a:t>
            </a:r>
            <a:r>
              <a:rPr lang="en-US" sz="1700" dirty="0" err="1"/>
              <a:t>thuật</a:t>
            </a:r>
            <a:r>
              <a:rPr lang="en-US" sz="1700" dirty="0"/>
              <a:t> </a:t>
            </a:r>
            <a:r>
              <a:rPr lang="en-US" sz="1700" dirty="0" err="1"/>
              <a:t>và</a:t>
            </a:r>
            <a:r>
              <a:rPr lang="en-US" sz="1700" dirty="0"/>
              <a:t> </a:t>
            </a:r>
            <a:r>
              <a:rPr lang="en-US" sz="1700" dirty="0" err="1"/>
              <a:t>nâng</a:t>
            </a:r>
            <a:r>
              <a:rPr lang="en-US" sz="1700" dirty="0"/>
              <a:t> </a:t>
            </a:r>
            <a:r>
              <a:rPr lang="en-US" sz="1700" dirty="0" err="1"/>
              <a:t>cao</a:t>
            </a:r>
            <a:r>
              <a:rPr lang="en-US" sz="1700" dirty="0"/>
              <a:t> </a:t>
            </a:r>
            <a:r>
              <a:rPr lang="en-US" sz="1700" dirty="0" err="1"/>
              <a:t>chất</a:t>
            </a:r>
            <a:r>
              <a:rPr lang="en-US" sz="1700" dirty="0"/>
              <a:t> </a:t>
            </a:r>
            <a:r>
              <a:rPr lang="en-US" sz="1700" dirty="0" err="1"/>
              <a:t>lượng</a:t>
            </a:r>
            <a:r>
              <a:rPr lang="en-US" sz="1700" dirty="0"/>
              <a:t> </a:t>
            </a:r>
            <a:r>
              <a:rPr lang="en-US" sz="1700" dirty="0" err="1"/>
              <a:t>hồi</a:t>
            </a:r>
            <a:r>
              <a:rPr lang="en-US" sz="1700" dirty="0"/>
              <a:t> </a:t>
            </a:r>
            <a:r>
              <a:rPr lang="en-US" sz="1700" dirty="0" err="1"/>
              <a:t>phục</a:t>
            </a:r>
            <a:r>
              <a:rPr lang="en-US" sz="1700" dirty="0"/>
              <a:t>.</a:t>
            </a:r>
          </a:p>
          <a:p>
            <a:r>
              <a:rPr lang="en-US" sz="1700" dirty="0" err="1"/>
              <a:t>Bao</a:t>
            </a:r>
            <a:r>
              <a:rPr lang="en-US" sz="1700" dirty="0"/>
              <a:t> </a:t>
            </a:r>
            <a:r>
              <a:rPr lang="en-US" sz="1700" dirty="0" err="1"/>
              <a:t>gồm</a:t>
            </a:r>
            <a:r>
              <a:rPr lang="en-US" sz="1700" dirty="0"/>
              <a:t> </a:t>
            </a:r>
            <a:r>
              <a:rPr lang="en-US" sz="1700" dirty="0" err="1"/>
              <a:t>chăm</a:t>
            </a:r>
            <a:r>
              <a:rPr lang="en-US" sz="1700" dirty="0"/>
              <a:t> </a:t>
            </a:r>
            <a:r>
              <a:rPr lang="en-US" sz="1700" dirty="0" err="1"/>
              <a:t>sóc</a:t>
            </a:r>
            <a:r>
              <a:rPr lang="en-US" sz="1700" dirty="0"/>
              <a:t> </a:t>
            </a:r>
            <a:r>
              <a:rPr lang="en-US" sz="1700" dirty="0" err="1"/>
              <a:t>từ</a:t>
            </a:r>
            <a:r>
              <a:rPr lang="en-US" sz="1700" dirty="0"/>
              <a:t> </a:t>
            </a:r>
            <a:r>
              <a:rPr lang="en-US" sz="1700" dirty="0" err="1"/>
              <a:t>trước</a:t>
            </a:r>
            <a:r>
              <a:rPr lang="en-US" sz="1700" dirty="0"/>
              <a:t> </a:t>
            </a:r>
            <a:r>
              <a:rPr lang="en-US" sz="1700" dirty="0" err="1"/>
              <a:t>khi</a:t>
            </a:r>
            <a:r>
              <a:rPr lang="en-US" sz="1700" dirty="0"/>
              <a:t> </a:t>
            </a:r>
            <a:r>
              <a:rPr lang="en-US" sz="1700" dirty="0" err="1"/>
              <a:t>nhập</a:t>
            </a:r>
            <a:r>
              <a:rPr lang="en-US" sz="1700" dirty="0"/>
              <a:t> </a:t>
            </a:r>
            <a:r>
              <a:rPr lang="en-US" sz="1700" dirty="0" err="1"/>
              <a:t>viện</a:t>
            </a:r>
            <a:r>
              <a:rPr lang="en-US" sz="1700" dirty="0"/>
              <a:t>, </a:t>
            </a:r>
            <a:r>
              <a:rPr lang="en-US" sz="1700" dirty="0" err="1"/>
              <a:t>chu</a:t>
            </a:r>
            <a:r>
              <a:rPr lang="en-US" sz="1700" dirty="0"/>
              <a:t> </a:t>
            </a:r>
            <a:r>
              <a:rPr lang="en-US" sz="1700" dirty="0" err="1"/>
              <a:t>phẫu</a:t>
            </a:r>
            <a:r>
              <a:rPr lang="en-US" sz="1700" dirty="0"/>
              <a:t> </a:t>
            </a:r>
            <a:r>
              <a:rPr lang="en-US" sz="1700" dirty="0" err="1"/>
              <a:t>và</a:t>
            </a:r>
            <a:r>
              <a:rPr lang="en-US" sz="1700" dirty="0"/>
              <a:t> </a:t>
            </a:r>
            <a:r>
              <a:rPr lang="en-US" sz="1700" dirty="0" err="1"/>
              <a:t>ngay</a:t>
            </a:r>
            <a:r>
              <a:rPr lang="en-US" sz="1700" dirty="0"/>
              <a:t> </a:t>
            </a:r>
            <a:r>
              <a:rPr lang="en-US" sz="1700" dirty="0" err="1"/>
              <a:t>cả</a:t>
            </a:r>
            <a:r>
              <a:rPr lang="en-US" sz="1700" dirty="0"/>
              <a:t> </a:t>
            </a:r>
            <a:r>
              <a:rPr lang="en-US" sz="1700" dirty="0" err="1"/>
              <a:t>sau</a:t>
            </a:r>
            <a:r>
              <a:rPr lang="en-US" sz="1700" dirty="0"/>
              <a:t> </a:t>
            </a:r>
            <a:r>
              <a:rPr lang="en-US" sz="1700" dirty="0" err="1"/>
              <a:t>xuất</a:t>
            </a:r>
            <a:r>
              <a:rPr lang="en-US" sz="1700" dirty="0"/>
              <a:t> </a:t>
            </a:r>
            <a:r>
              <a:rPr lang="en-US" sz="1700" dirty="0" err="1"/>
              <a:t>viện</a:t>
            </a:r>
            <a:r>
              <a:rPr lang="en-US" sz="1700" dirty="0"/>
              <a:t>.</a:t>
            </a:r>
          </a:p>
          <a:p>
            <a:r>
              <a:rPr lang="en-US" sz="1700" dirty="0" err="1"/>
              <a:t>Bệnh</a:t>
            </a:r>
            <a:r>
              <a:rPr lang="en-US" sz="1700" dirty="0"/>
              <a:t> </a:t>
            </a:r>
            <a:r>
              <a:rPr lang="en-US" sz="1700" dirty="0" err="1"/>
              <a:t>viện</a:t>
            </a:r>
            <a:r>
              <a:rPr lang="en-US" sz="1700" dirty="0"/>
              <a:t> </a:t>
            </a:r>
            <a:r>
              <a:rPr lang="en-US" sz="1700" dirty="0" err="1"/>
              <a:t>nên</a:t>
            </a:r>
            <a:r>
              <a:rPr lang="en-US" sz="1700" dirty="0"/>
              <a:t> </a:t>
            </a:r>
            <a:r>
              <a:rPr lang="en-US" sz="1700" dirty="0" err="1"/>
              <a:t>tổ</a:t>
            </a:r>
            <a:r>
              <a:rPr lang="en-US" sz="1700" dirty="0"/>
              <a:t> </a:t>
            </a:r>
            <a:r>
              <a:rPr lang="en-US" sz="1700" dirty="0" err="1"/>
              <a:t>chức</a:t>
            </a:r>
            <a:r>
              <a:rPr lang="en-US" sz="1700" dirty="0"/>
              <a:t> </a:t>
            </a:r>
            <a:r>
              <a:rPr lang="en-US" sz="1700" dirty="0" err="1"/>
              <a:t>phát</a:t>
            </a:r>
            <a:r>
              <a:rPr lang="en-US" sz="1700" dirty="0"/>
              <a:t> </a:t>
            </a:r>
            <a:r>
              <a:rPr lang="en-US" sz="1700" dirty="0" err="1"/>
              <a:t>triển</a:t>
            </a:r>
            <a:r>
              <a:rPr lang="en-US" sz="1700" dirty="0"/>
              <a:t> </a:t>
            </a:r>
            <a:r>
              <a:rPr lang="en-US" sz="1700" dirty="0" err="1"/>
              <a:t>và</a:t>
            </a:r>
            <a:r>
              <a:rPr lang="en-US" sz="1700" dirty="0"/>
              <a:t> </a:t>
            </a:r>
            <a:r>
              <a:rPr lang="en-US" sz="1700" dirty="0" err="1"/>
              <a:t>thực</a:t>
            </a:r>
            <a:r>
              <a:rPr lang="en-US" sz="1700" dirty="0"/>
              <a:t> </a:t>
            </a:r>
            <a:r>
              <a:rPr lang="en-US" sz="1700" dirty="0" err="1"/>
              <a:t>hiện</a:t>
            </a:r>
            <a:r>
              <a:rPr lang="en-US" sz="1700" dirty="0"/>
              <a:t> ERAS </a:t>
            </a:r>
            <a:r>
              <a:rPr lang="en-US" sz="1700" dirty="0" err="1"/>
              <a:t>với</a:t>
            </a:r>
            <a:r>
              <a:rPr lang="en-US" sz="1700" dirty="0"/>
              <a:t> </a:t>
            </a:r>
            <a:r>
              <a:rPr lang="en-US" sz="1700" dirty="0" err="1"/>
              <a:t>các</a:t>
            </a:r>
            <a:r>
              <a:rPr lang="en-US" sz="1700" dirty="0"/>
              <a:t> </a:t>
            </a:r>
            <a:r>
              <a:rPr lang="en-US" sz="1700" dirty="0" err="1"/>
              <a:t>khoa</a:t>
            </a:r>
            <a:r>
              <a:rPr lang="en-US" sz="1700" dirty="0"/>
              <a:t> </a:t>
            </a:r>
            <a:r>
              <a:rPr lang="en-US" sz="1700" dirty="0" err="1"/>
              <a:t>phòng</a:t>
            </a:r>
            <a:r>
              <a:rPr lang="en-US" sz="1700" dirty="0"/>
              <a:t> </a:t>
            </a:r>
            <a:r>
              <a:rPr lang="en-US" sz="1700" dirty="0" err="1"/>
              <a:t>liên</a:t>
            </a:r>
            <a:r>
              <a:rPr lang="en-US" sz="1700" dirty="0"/>
              <a:t> </a:t>
            </a:r>
            <a:r>
              <a:rPr lang="en-US" sz="1700" dirty="0" err="1"/>
              <a:t>quan</a:t>
            </a:r>
            <a:r>
              <a:rPr lang="en-US" sz="1700" dirty="0" smtClean="0"/>
              <a:t>.</a:t>
            </a:r>
          </a:p>
          <a:p>
            <a:r>
              <a:rPr lang="en-US" sz="1700" dirty="0" err="1" smtClean="0"/>
              <a:t>Một</a:t>
            </a:r>
            <a:r>
              <a:rPr lang="en-US" sz="1700" dirty="0" smtClean="0"/>
              <a:t> </a:t>
            </a:r>
            <a:r>
              <a:rPr lang="en-US" sz="1700" dirty="0" err="1" smtClean="0"/>
              <a:t>số</a:t>
            </a:r>
            <a:r>
              <a:rPr lang="en-US" sz="1700" dirty="0" smtClean="0"/>
              <a:t> </a:t>
            </a:r>
            <a:r>
              <a:rPr lang="en-US" sz="1700" dirty="0" err="1" smtClean="0"/>
              <a:t>thành</a:t>
            </a:r>
            <a:r>
              <a:rPr lang="en-US" sz="1700" dirty="0" smtClean="0"/>
              <a:t> </a:t>
            </a:r>
            <a:r>
              <a:rPr lang="en-US" sz="1700" dirty="0" err="1" smtClean="0"/>
              <a:t>tố</a:t>
            </a:r>
            <a:r>
              <a:rPr lang="en-US" sz="1700" dirty="0" smtClean="0"/>
              <a:t> </a:t>
            </a:r>
            <a:r>
              <a:rPr lang="en-US" sz="1700" dirty="0" err="1" smtClean="0"/>
              <a:t>có</a:t>
            </a:r>
            <a:r>
              <a:rPr lang="en-US" sz="1700" dirty="0" smtClean="0"/>
              <a:t> </a:t>
            </a:r>
            <a:r>
              <a:rPr lang="en-US" sz="1700" dirty="0" err="1" smtClean="0"/>
              <a:t>thể</a:t>
            </a:r>
            <a:r>
              <a:rPr lang="en-US" sz="1700" dirty="0" smtClean="0"/>
              <a:t> </a:t>
            </a:r>
            <a:r>
              <a:rPr lang="en-US" sz="1700" dirty="0" err="1" smtClean="0"/>
              <a:t>cải</a:t>
            </a:r>
            <a:r>
              <a:rPr lang="en-US" sz="1700" dirty="0" smtClean="0"/>
              <a:t> </a:t>
            </a:r>
            <a:r>
              <a:rPr lang="en-US" sz="1700" dirty="0" err="1" smtClean="0"/>
              <a:t>thiện</a:t>
            </a:r>
            <a:r>
              <a:rPr lang="en-US" sz="1700" dirty="0" smtClean="0"/>
              <a:t> </a:t>
            </a:r>
            <a:r>
              <a:rPr lang="en-US" sz="1700" dirty="0" err="1" smtClean="0"/>
              <a:t>ngay</a:t>
            </a:r>
            <a:r>
              <a:rPr lang="en-US" sz="1700" dirty="0" smtClean="0"/>
              <a:t>: </a:t>
            </a:r>
            <a:r>
              <a:rPr lang="en-US" sz="1700" dirty="0" err="1" smtClean="0"/>
              <a:t>không</a:t>
            </a:r>
            <a:r>
              <a:rPr lang="en-US" sz="1700" dirty="0" smtClean="0"/>
              <a:t> </a:t>
            </a:r>
            <a:r>
              <a:rPr lang="en-US" sz="1700" dirty="0" err="1" smtClean="0"/>
              <a:t>sử</a:t>
            </a:r>
            <a:r>
              <a:rPr lang="en-US" sz="1700" dirty="0" smtClean="0"/>
              <a:t> </a:t>
            </a:r>
            <a:r>
              <a:rPr lang="en-US" sz="1700" dirty="0" err="1" smtClean="0"/>
              <a:t>dụng</a:t>
            </a:r>
            <a:r>
              <a:rPr lang="en-US" sz="1700" dirty="0" smtClean="0"/>
              <a:t> an </a:t>
            </a:r>
            <a:r>
              <a:rPr lang="en-US" sz="1700" dirty="0" err="1" smtClean="0"/>
              <a:t>thần</a:t>
            </a:r>
            <a:r>
              <a:rPr lang="en-US" sz="1700" dirty="0" smtClean="0"/>
              <a:t>, </a:t>
            </a:r>
            <a:r>
              <a:rPr lang="en-US" sz="1700" dirty="0" err="1" smtClean="0"/>
              <a:t>hạn</a:t>
            </a:r>
            <a:r>
              <a:rPr lang="en-US" sz="1700" dirty="0" smtClean="0"/>
              <a:t> </a:t>
            </a:r>
            <a:r>
              <a:rPr lang="en-US" sz="1700" dirty="0" err="1" smtClean="0"/>
              <a:t>chế</a:t>
            </a:r>
            <a:r>
              <a:rPr lang="en-US" sz="1700" dirty="0" smtClean="0"/>
              <a:t> morphine, </a:t>
            </a:r>
            <a:r>
              <a:rPr lang="en-US" sz="1700" dirty="0" err="1" smtClean="0"/>
              <a:t>ăn</a:t>
            </a:r>
            <a:r>
              <a:rPr lang="en-US" sz="1700" dirty="0" smtClean="0"/>
              <a:t> </a:t>
            </a:r>
            <a:r>
              <a:rPr lang="en-US" sz="1700" dirty="0" err="1" smtClean="0"/>
              <a:t>uống</a:t>
            </a:r>
            <a:r>
              <a:rPr lang="en-US" sz="1700" dirty="0" smtClean="0"/>
              <a:t>, </a:t>
            </a:r>
            <a:r>
              <a:rPr lang="en-US" sz="1700" dirty="0" err="1" smtClean="0"/>
              <a:t>bù</a:t>
            </a:r>
            <a:r>
              <a:rPr lang="en-US" sz="1700" dirty="0" smtClean="0"/>
              <a:t> </a:t>
            </a:r>
            <a:r>
              <a:rPr lang="en-US" sz="1700" dirty="0" err="1" smtClean="0"/>
              <a:t>dịch</a:t>
            </a:r>
            <a:r>
              <a:rPr lang="en-US" sz="1700" dirty="0" smtClean="0"/>
              <a:t>, </a:t>
            </a:r>
            <a:r>
              <a:rPr lang="en-US" sz="1700" dirty="0" err="1" smtClean="0"/>
              <a:t>phòng</a:t>
            </a:r>
            <a:r>
              <a:rPr lang="en-US" sz="1700" dirty="0" smtClean="0"/>
              <a:t> </a:t>
            </a:r>
            <a:r>
              <a:rPr lang="en-US" sz="1700" dirty="0" err="1" smtClean="0"/>
              <a:t>chống</a:t>
            </a:r>
            <a:r>
              <a:rPr lang="en-US" sz="1700" dirty="0" smtClean="0"/>
              <a:t> </a:t>
            </a:r>
            <a:r>
              <a:rPr lang="en-US" sz="1700" dirty="0" err="1" smtClean="0"/>
              <a:t>nôn</a:t>
            </a:r>
            <a:r>
              <a:rPr lang="en-US" sz="1700" dirty="0" smtClean="0"/>
              <a:t> </a:t>
            </a:r>
            <a:r>
              <a:rPr lang="en-US" sz="1700" dirty="0" err="1" smtClean="0"/>
              <a:t>ói</a:t>
            </a:r>
            <a:r>
              <a:rPr lang="en-US" sz="1700" dirty="0" smtClean="0"/>
              <a:t>, </a:t>
            </a:r>
            <a:r>
              <a:rPr lang="en-US" sz="1700" dirty="0" err="1" smtClean="0"/>
              <a:t>kiểm</a:t>
            </a:r>
            <a:r>
              <a:rPr lang="en-US" sz="1700" dirty="0" smtClean="0"/>
              <a:t> </a:t>
            </a:r>
            <a:r>
              <a:rPr lang="en-US" sz="1700" dirty="0" err="1" smtClean="0"/>
              <a:t>soát</a:t>
            </a:r>
            <a:r>
              <a:rPr lang="en-US" sz="1700" dirty="0" smtClean="0"/>
              <a:t> </a:t>
            </a:r>
            <a:r>
              <a:rPr lang="en-US" sz="1700" dirty="0" err="1" smtClean="0"/>
              <a:t>thời</a:t>
            </a:r>
            <a:r>
              <a:rPr lang="en-US" sz="1700" dirty="0" smtClean="0"/>
              <a:t> </a:t>
            </a:r>
            <a:r>
              <a:rPr lang="en-US" sz="1700" dirty="0" err="1" smtClean="0"/>
              <a:t>gian</a:t>
            </a:r>
            <a:r>
              <a:rPr lang="en-US" sz="1700" dirty="0" smtClean="0"/>
              <a:t> </a:t>
            </a:r>
            <a:r>
              <a:rPr lang="en-US" sz="1700" dirty="0" err="1" smtClean="0"/>
              <a:t>dùng</a:t>
            </a:r>
            <a:r>
              <a:rPr lang="en-US" sz="1700" dirty="0" smtClean="0"/>
              <a:t> </a:t>
            </a:r>
            <a:r>
              <a:rPr lang="en-US" sz="1700" dirty="0" err="1" smtClean="0"/>
              <a:t>kháng</a:t>
            </a:r>
            <a:r>
              <a:rPr lang="en-US" sz="1700" dirty="0" smtClean="0"/>
              <a:t> </a:t>
            </a:r>
            <a:r>
              <a:rPr lang="en-US" sz="1700" dirty="0" err="1" smtClean="0"/>
              <a:t>sinh</a:t>
            </a:r>
            <a:r>
              <a:rPr lang="en-US" sz="1700" dirty="0" smtClean="0"/>
              <a:t>, </a:t>
            </a:r>
            <a:r>
              <a:rPr lang="en-US" sz="1700" dirty="0" err="1" smtClean="0"/>
              <a:t>các</a:t>
            </a:r>
            <a:r>
              <a:rPr lang="en-US" sz="1700" dirty="0" smtClean="0"/>
              <a:t> </a:t>
            </a:r>
            <a:r>
              <a:rPr lang="en-US" sz="1700" dirty="0" err="1" smtClean="0"/>
              <a:t>loại</a:t>
            </a:r>
            <a:r>
              <a:rPr lang="en-US" sz="1700" dirty="0" smtClean="0"/>
              <a:t> </a:t>
            </a:r>
            <a:r>
              <a:rPr lang="en-US" sz="1700" dirty="0" err="1" smtClean="0"/>
              <a:t>sonde</a:t>
            </a:r>
            <a:r>
              <a:rPr lang="en-US" sz="1700" dirty="0" smtClean="0"/>
              <a:t> </a:t>
            </a:r>
            <a:r>
              <a:rPr lang="en-US" sz="1700" dirty="0" err="1" smtClean="0"/>
              <a:t>tiểu</a:t>
            </a:r>
            <a:r>
              <a:rPr lang="en-US" sz="1700" dirty="0" smtClean="0"/>
              <a:t>, </a:t>
            </a:r>
            <a:r>
              <a:rPr lang="en-US" sz="1700" dirty="0" err="1" smtClean="0"/>
              <a:t>dạ</a:t>
            </a:r>
            <a:r>
              <a:rPr lang="en-US" sz="1700" dirty="0" smtClean="0"/>
              <a:t> </a:t>
            </a:r>
            <a:r>
              <a:rPr lang="en-US" sz="1700" dirty="0" err="1" smtClean="0"/>
              <a:t>dày</a:t>
            </a:r>
            <a:r>
              <a:rPr lang="en-US" sz="1700" dirty="0" smtClean="0"/>
              <a:t>…</a:t>
            </a:r>
            <a:endParaRPr lang="en-US" sz="1700" dirty="0"/>
          </a:p>
          <a:p>
            <a:r>
              <a:rPr lang="en-US" sz="1700" dirty="0" err="1"/>
              <a:t>Liên</a:t>
            </a:r>
            <a:r>
              <a:rPr lang="en-US" sz="1700" dirty="0"/>
              <a:t> </a:t>
            </a:r>
            <a:r>
              <a:rPr lang="en-US" sz="1700" dirty="0" err="1"/>
              <a:t>tục</a:t>
            </a:r>
            <a:r>
              <a:rPr lang="en-US" sz="1700" dirty="0"/>
              <a:t> </a:t>
            </a:r>
            <a:r>
              <a:rPr lang="en-US" sz="1700" dirty="0" err="1"/>
              <a:t>cải</a:t>
            </a:r>
            <a:r>
              <a:rPr lang="en-US" sz="1700" dirty="0"/>
              <a:t> </a:t>
            </a:r>
            <a:r>
              <a:rPr lang="en-US" sz="1700" dirty="0" err="1"/>
              <a:t>thiện</a:t>
            </a:r>
            <a:r>
              <a:rPr lang="en-US" sz="1700" dirty="0"/>
              <a:t> </a:t>
            </a:r>
            <a:r>
              <a:rPr lang="en-US" sz="1700" dirty="0" err="1"/>
              <a:t>thông</a:t>
            </a:r>
            <a:r>
              <a:rPr lang="en-US" sz="1700" dirty="0"/>
              <a:t> tin </a:t>
            </a:r>
            <a:r>
              <a:rPr lang="en-US" sz="1700" dirty="0" err="1"/>
              <a:t>và</a:t>
            </a:r>
            <a:r>
              <a:rPr lang="en-US" sz="1700" dirty="0"/>
              <a:t> </a:t>
            </a:r>
            <a:r>
              <a:rPr lang="en-US" sz="1700" dirty="0" err="1"/>
              <a:t>làm</a:t>
            </a:r>
            <a:r>
              <a:rPr lang="en-US" sz="1700" dirty="0"/>
              <a:t> </a:t>
            </a:r>
            <a:r>
              <a:rPr lang="en-US" sz="1700" dirty="0" err="1"/>
              <a:t>việc</a:t>
            </a:r>
            <a:r>
              <a:rPr lang="en-US" sz="1700" dirty="0"/>
              <a:t> </a:t>
            </a:r>
            <a:r>
              <a:rPr lang="en-US" sz="1700" dirty="0" err="1"/>
              <a:t>nhóm</a:t>
            </a:r>
            <a:r>
              <a:rPr lang="en-US" sz="1700" dirty="0"/>
              <a:t> </a:t>
            </a:r>
          </a:p>
          <a:p>
            <a:r>
              <a:rPr lang="en-US" sz="1700" dirty="0" err="1"/>
              <a:t>Liên</a:t>
            </a:r>
            <a:r>
              <a:rPr lang="en-US" sz="1700" dirty="0"/>
              <a:t> </a:t>
            </a:r>
            <a:r>
              <a:rPr lang="en-US" sz="1700" dirty="0" err="1"/>
              <a:t>tục</a:t>
            </a:r>
            <a:r>
              <a:rPr lang="en-US" sz="1700" dirty="0"/>
              <a:t> </a:t>
            </a:r>
            <a:r>
              <a:rPr lang="en-US" sz="1700" dirty="0" err="1"/>
              <a:t>phân</a:t>
            </a:r>
            <a:r>
              <a:rPr lang="en-US" sz="1700" dirty="0"/>
              <a:t> </a:t>
            </a:r>
            <a:r>
              <a:rPr lang="en-US" sz="1700" dirty="0" err="1"/>
              <a:t>tích</a:t>
            </a:r>
            <a:r>
              <a:rPr lang="en-US" sz="1700" dirty="0"/>
              <a:t> </a:t>
            </a:r>
            <a:r>
              <a:rPr lang="en-US" sz="1700" dirty="0" err="1"/>
              <a:t>các</a:t>
            </a:r>
            <a:r>
              <a:rPr lang="en-US" sz="1700" dirty="0"/>
              <a:t> </a:t>
            </a:r>
            <a:r>
              <a:rPr lang="en-US" sz="1700" dirty="0" err="1"/>
              <a:t>dữ</a:t>
            </a:r>
            <a:r>
              <a:rPr lang="en-US" sz="1700" dirty="0"/>
              <a:t> </a:t>
            </a:r>
            <a:r>
              <a:rPr lang="en-US" sz="1700" dirty="0" err="1"/>
              <a:t>liệu</a:t>
            </a:r>
            <a:r>
              <a:rPr lang="en-US" sz="1700" dirty="0"/>
              <a:t> </a:t>
            </a:r>
            <a:r>
              <a:rPr lang="en-US" sz="1700" dirty="0" err="1"/>
              <a:t>để</a:t>
            </a:r>
            <a:r>
              <a:rPr lang="en-US" sz="1700" dirty="0"/>
              <a:t> </a:t>
            </a:r>
            <a:r>
              <a:rPr lang="en-US" sz="1700" dirty="0" err="1"/>
              <a:t>tiếp</a:t>
            </a:r>
            <a:r>
              <a:rPr lang="en-US" sz="1700" dirty="0"/>
              <a:t> </a:t>
            </a:r>
            <a:r>
              <a:rPr lang="en-US" sz="1700" dirty="0" err="1"/>
              <a:t>tục</a:t>
            </a:r>
            <a:r>
              <a:rPr lang="en-US" sz="1700" dirty="0"/>
              <a:t> </a:t>
            </a:r>
            <a:r>
              <a:rPr lang="en-US" sz="1700" dirty="0" err="1"/>
              <a:t>cải</a:t>
            </a:r>
            <a:r>
              <a:rPr lang="en-US" sz="1700" dirty="0"/>
              <a:t> </a:t>
            </a:r>
            <a:r>
              <a:rPr lang="en-US" sz="1700" dirty="0" err="1"/>
              <a:t>thiện</a:t>
            </a:r>
            <a:r>
              <a:rPr lang="en-US" sz="1700" dirty="0"/>
              <a:t> </a:t>
            </a:r>
            <a:r>
              <a:rPr lang="en-US" sz="1700" dirty="0" err="1"/>
              <a:t>chất</a:t>
            </a:r>
            <a:r>
              <a:rPr lang="en-US" sz="1700" dirty="0"/>
              <a:t> </a:t>
            </a:r>
            <a:r>
              <a:rPr lang="en-US" sz="1700" dirty="0" err="1"/>
              <a:t>lượng</a:t>
            </a:r>
            <a:r>
              <a:rPr lang="en-US" sz="1700" dirty="0"/>
              <a:t>.</a:t>
            </a:r>
          </a:p>
          <a:p>
            <a:pPr>
              <a:buNone/>
            </a:pPr>
            <a:r>
              <a:rPr lang="en-US" sz="1700" dirty="0"/>
              <a:t> </a:t>
            </a:r>
          </a:p>
        </p:txBody>
      </p:sp>
      <p:sp>
        <p:nvSpPr>
          <p:cNvPr id="4" name="Title 3"/>
          <p:cNvSpPr>
            <a:spLocks noGrp="1"/>
          </p:cNvSpPr>
          <p:nvPr>
            <p:ph type="title"/>
          </p:nvPr>
        </p:nvSpPr>
        <p:spPr/>
        <p:txBody>
          <a:bodyPr/>
          <a:lstStyle/>
          <a:p>
            <a:r>
              <a:rPr lang="en-US" dirty="0" err="1" smtClean="0"/>
              <a:t>Kết</a:t>
            </a:r>
            <a:r>
              <a:rPr lang="en-US" dirty="0" smtClean="0"/>
              <a:t> </a:t>
            </a:r>
            <a:r>
              <a:rPr lang="en-US" dirty="0" err="1" smtClean="0"/>
              <a:t>Luận</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stretch>
            <a:fillRect/>
          </a:stretch>
        </p:blipFill>
        <p:spPr>
          <a:xfrm>
            <a:off x="1524000" y="-40568"/>
            <a:ext cx="7779544" cy="4514850"/>
          </a:xfrm>
          <a:prstGeom prst="rect">
            <a:avLst/>
          </a:prstGeom>
        </p:spPr>
      </p:pic>
      <p:pic>
        <p:nvPicPr>
          <p:cNvPr id="5" name="Picture 4"/>
          <p:cNvPicPr>
            <a:picLocks noChangeAspect="1"/>
          </p:cNvPicPr>
          <p:nvPr/>
        </p:nvPicPr>
        <p:blipFill>
          <a:blip r:embed="rId4" cstate="print"/>
          <a:stretch>
            <a:fillRect/>
          </a:stretch>
        </p:blipFill>
        <p:spPr>
          <a:xfrm>
            <a:off x="2001974" y="695363"/>
            <a:ext cx="8038226" cy="4173233"/>
          </a:xfrm>
          <a:prstGeom prst="rect">
            <a:avLst/>
          </a:prstGeom>
        </p:spPr>
      </p:pic>
      <p:pic>
        <p:nvPicPr>
          <p:cNvPr id="6" name="Picture 5"/>
          <p:cNvPicPr>
            <a:picLocks noChangeAspect="1"/>
          </p:cNvPicPr>
          <p:nvPr/>
        </p:nvPicPr>
        <p:blipFill>
          <a:blip r:embed="rId5" cstate="print"/>
          <a:stretch>
            <a:fillRect/>
          </a:stretch>
        </p:blipFill>
        <p:spPr>
          <a:xfrm>
            <a:off x="2246872" y="1416368"/>
            <a:ext cx="7793329" cy="4025265"/>
          </a:xfrm>
          <a:prstGeom prst="rect">
            <a:avLst/>
          </a:prstGeom>
        </p:spPr>
      </p:pic>
      <p:pic>
        <p:nvPicPr>
          <p:cNvPr id="7" name="Picture 6"/>
          <p:cNvPicPr>
            <a:picLocks noChangeAspect="1"/>
          </p:cNvPicPr>
          <p:nvPr/>
        </p:nvPicPr>
        <p:blipFill>
          <a:blip r:embed="rId6" cstate="print"/>
          <a:stretch>
            <a:fillRect/>
          </a:stretch>
        </p:blipFill>
        <p:spPr>
          <a:xfrm>
            <a:off x="2888457" y="1871394"/>
            <a:ext cx="7490433" cy="3990526"/>
          </a:xfrm>
          <a:prstGeom prst="rect">
            <a:avLst/>
          </a:prstGeom>
        </p:spPr>
      </p:pic>
      <p:pic>
        <p:nvPicPr>
          <p:cNvPr id="8" name="Picture 7"/>
          <p:cNvPicPr>
            <a:picLocks noChangeAspect="1"/>
          </p:cNvPicPr>
          <p:nvPr/>
        </p:nvPicPr>
        <p:blipFill>
          <a:blip r:embed="rId7" cstate="print"/>
          <a:stretch>
            <a:fillRect/>
          </a:stretch>
        </p:blipFill>
        <p:spPr>
          <a:xfrm>
            <a:off x="3429000" y="2515187"/>
            <a:ext cx="7124699" cy="3946289"/>
          </a:xfrm>
          <a:prstGeom prst="rect">
            <a:avLst/>
          </a:prstGeom>
          <a:ln>
            <a:noFill/>
          </a:ln>
        </p:spPr>
      </p:pic>
      <p:sp>
        <p:nvSpPr>
          <p:cNvPr id="9" name="Rectangle 8"/>
          <p:cNvSpPr/>
          <p:nvPr/>
        </p:nvSpPr>
        <p:spPr>
          <a:xfrm>
            <a:off x="1646157" y="6519446"/>
            <a:ext cx="3157724" cy="338554"/>
          </a:xfrm>
          <a:prstGeom prst="rect">
            <a:avLst/>
          </a:prstGeom>
        </p:spPr>
        <p:txBody>
          <a:bodyPr wrap="none">
            <a:spAutoFit/>
          </a:bodyPr>
          <a:lstStyle/>
          <a:p>
            <a:r>
              <a:rPr lang="en-US" sz="1600" dirty="0">
                <a:solidFill>
                  <a:prstClr val="black"/>
                </a:solidFill>
              </a:rPr>
              <a:t>World J </a:t>
            </a:r>
            <a:r>
              <a:rPr lang="en-US" sz="1600" dirty="0" err="1">
                <a:solidFill>
                  <a:prstClr val="black"/>
                </a:solidFill>
              </a:rPr>
              <a:t>Surg</a:t>
            </a:r>
            <a:r>
              <a:rPr lang="en-US" sz="1600" dirty="0">
                <a:solidFill>
                  <a:prstClr val="black"/>
                </a:solidFill>
              </a:rPr>
              <a:t> (2019) 43:659–695</a:t>
            </a:r>
          </a:p>
        </p:txBody>
      </p:sp>
    </p:spTree>
    <p:extLst>
      <p:ext uri="{BB962C8B-B14F-4D97-AF65-F5344CB8AC3E}">
        <p14:creationId xmlns:p14="http://schemas.microsoft.com/office/powerpoint/2010/main" val="3614664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 panose="020B0604020202020204" pitchFamily="34" charset="0"/>
                <a:cs typeface="Arial" panose="020B0604020202020204" pitchFamily="34" charset="0"/>
              </a:rPr>
              <a:t>Chăm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sóc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trước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mổ</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r>
              <a:rPr lang="en-US" b="1" dirty="0" err="1">
                <a:latin typeface="Arial" panose="020B0604020202020204" pitchFamily="34" charset="0"/>
                <a:cs typeface="Arial" panose="020B0604020202020204" pitchFamily="34" charset="0"/>
              </a:rPr>
              <a:t>Thông</a:t>
            </a:r>
            <a:r>
              <a:rPr lang="en-US" b="1" dirty="0">
                <a:latin typeface="Arial" panose="020B0604020202020204" pitchFamily="34" charset="0"/>
                <a:cs typeface="Arial" panose="020B0604020202020204" pitchFamily="34" charset="0"/>
              </a:rPr>
              <a:t> tin, </a:t>
            </a:r>
            <a:r>
              <a:rPr lang="en-US" b="1" dirty="0" err="1">
                <a:latin typeface="Arial" panose="020B0604020202020204" pitchFamily="34" charset="0"/>
                <a:cs typeface="Arial" panose="020B0604020202020204" pitchFamily="34" charset="0"/>
              </a:rPr>
              <a:t>giáo</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dục</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và</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tư</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vấn</a:t>
            </a:r>
            <a:endParaRPr lang="en-US" b="1" dirty="0">
              <a:latin typeface="Arial" panose="020B0604020202020204" pitchFamily="34" charset="0"/>
              <a:cs typeface="Arial" panose="020B0604020202020204" pitchFamily="34" charset="0"/>
            </a:endParaRPr>
          </a:p>
          <a:p>
            <a:r>
              <a:rPr lang="en-US" b="1" dirty="0" err="1">
                <a:latin typeface="Arial" panose="020B0604020202020204" pitchFamily="34" charset="0"/>
                <a:cs typeface="Arial" panose="020B0604020202020204" pitchFamily="34" charset="0"/>
              </a:rPr>
              <a:t>Tối</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ưu</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hóa</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tình</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trạng</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bệnh</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nhân</a:t>
            </a:r>
            <a:endParaRPr lang="en-US" b="1" dirty="0">
              <a:latin typeface="Arial" panose="020B0604020202020204" pitchFamily="34" charset="0"/>
              <a:cs typeface="Arial" panose="020B0604020202020204" pitchFamily="34" charset="0"/>
            </a:endParaRPr>
          </a:p>
          <a:p>
            <a:r>
              <a:rPr lang="en-US" b="1" dirty="0" err="1">
                <a:latin typeface="Arial" panose="020B0604020202020204" pitchFamily="34" charset="0"/>
                <a:cs typeface="Arial" panose="020B0604020202020204" pitchFamily="34" charset="0"/>
              </a:rPr>
              <a:t>Chuẩn</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bị</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ruột</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chuẩn</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mực</a:t>
            </a:r>
            <a:endParaRPr lang="en-US" b="1" dirty="0">
              <a:latin typeface="Arial" panose="020B0604020202020204" pitchFamily="34" charset="0"/>
              <a:cs typeface="Arial" panose="020B0604020202020204" pitchFamily="34" charset="0"/>
            </a:endParaRPr>
          </a:p>
          <a:p>
            <a:r>
              <a:rPr lang="en-US" b="1" dirty="0" err="1">
                <a:solidFill>
                  <a:srgbClr val="FF0000"/>
                </a:solidFill>
                <a:latin typeface="Arial" panose="020B0604020202020204" pitchFamily="34" charset="0"/>
                <a:cs typeface="Arial" panose="020B0604020202020204" pitchFamily="34" charset="0"/>
              </a:rPr>
              <a:t>Nhịn</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ăn</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trước</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mổ</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và</a:t>
            </a:r>
            <a:r>
              <a:rPr lang="en-US" b="1" dirty="0">
                <a:solidFill>
                  <a:srgbClr val="FF0000"/>
                </a:solidFill>
                <a:latin typeface="Arial" panose="020B0604020202020204" pitchFamily="34" charset="0"/>
                <a:cs typeface="Arial" panose="020B0604020202020204" pitchFamily="34" charset="0"/>
              </a:rPr>
              <a:t> carbohydrate </a:t>
            </a:r>
            <a:r>
              <a:rPr lang="en-US" b="1" dirty="0" err="1">
                <a:solidFill>
                  <a:srgbClr val="FF0000"/>
                </a:solidFill>
                <a:latin typeface="Arial" panose="020B0604020202020204" pitchFamily="34" charset="0"/>
                <a:cs typeface="Arial" panose="020B0604020202020204" pitchFamily="34" charset="0"/>
              </a:rPr>
              <a:t>điều</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trị</a:t>
            </a:r>
            <a:endParaRPr lang="en-US" b="1" dirty="0">
              <a:solidFill>
                <a:srgbClr val="FF0000"/>
              </a:solidFill>
              <a:latin typeface="Arial" panose="020B0604020202020204" pitchFamily="34" charset="0"/>
              <a:cs typeface="Arial" panose="020B0604020202020204" pitchFamily="34" charset="0"/>
            </a:endParaRPr>
          </a:p>
          <a:p>
            <a:r>
              <a:rPr lang="en-US" b="1" dirty="0" err="1">
                <a:solidFill>
                  <a:srgbClr val="FF0000"/>
                </a:solidFill>
                <a:latin typeface="Arial" panose="020B0604020202020204" pitchFamily="34" charset="0"/>
                <a:cs typeface="Arial" panose="020B0604020202020204" pitchFamily="34" charset="0"/>
              </a:rPr>
              <a:t>Thuốc</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tiền</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mê</a:t>
            </a:r>
            <a:endParaRPr lang="en-US" b="1" dirty="0">
              <a:solidFill>
                <a:srgbClr val="FF0000"/>
              </a:solidFill>
              <a:latin typeface="Arial" panose="020B0604020202020204" pitchFamily="34" charset="0"/>
              <a:cs typeface="Arial" panose="020B0604020202020204" pitchFamily="34" charset="0"/>
            </a:endParaRPr>
          </a:p>
          <a:p>
            <a:r>
              <a:rPr lang="en-US" b="1" dirty="0" err="1">
                <a:solidFill>
                  <a:srgbClr val="FF0000"/>
                </a:solidFill>
                <a:latin typeface="Arial" panose="020B0604020202020204" pitchFamily="34" charset="0"/>
                <a:cs typeface="Arial" panose="020B0604020202020204" pitchFamily="34" charset="0"/>
              </a:rPr>
              <a:t>Dự</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phòng</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thuyên</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tắc</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tĩnh</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mạch</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sâu</a:t>
            </a:r>
            <a:endParaRPr lang="en-US" b="1" dirty="0">
              <a:solidFill>
                <a:srgbClr val="FF0000"/>
              </a:solidFill>
              <a:latin typeface="Arial" panose="020B0604020202020204" pitchFamily="34" charset="0"/>
              <a:cs typeface="Arial" panose="020B0604020202020204" pitchFamily="34" charset="0"/>
            </a:endParaRPr>
          </a:p>
          <a:p>
            <a:endParaRPr lang="en-US" sz="1500" b="1" dirty="0">
              <a:latin typeface="Arial" panose="020B0604020202020204" pitchFamily="34" charset="0"/>
              <a:cs typeface="Arial" panose="020B0604020202020204" pitchFamily="34" charset="0"/>
            </a:endParaRPr>
          </a:p>
          <a:p>
            <a:pPr>
              <a:buNone/>
            </a:pPr>
            <a:r>
              <a:rPr lang="en-US" sz="1500" b="1" dirty="0">
                <a:latin typeface="Arial" panose="020B0604020202020204" pitchFamily="34" charset="0"/>
                <a:cs typeface="Arial" panose="020B0604020202020204" pitchFamily="34" charset="0"/>
              </a:rPr>
              <a:t>                                                                                                    World J </a:t>
            </a:r>
            <a:r>
              <a:rPr lang="en-US" sz="1500" b="1" dirty="0" err="1">
                <a:latin typeface="Arial" panose="020B0604020202020204" pitchFamily="34" charset="0"/>
                <a:cs typeface="Arial" panose="020B0604020202020204" pitchFamily="34" charset="0"/>
              </a:rPr>
              <a:t>Surg</a:t>
            </a:r>
            <a:r>
              <a:rPr lang="en-US" sz="1500" b="1" dirty="0">
                <a:latin typeface="Arial" panose="020B0604020202020204" pitchFamily="34" charset="0"/>
                <a:cs typeface="Arial" panose="020B0604020202020204" pitchFamily="34" charset="0"/>
              </a:rPr>
              <a:t> 2013;37:259-84</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88272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REACTIVE MSD Slide Master ">
  <a:themeElements>
    <a:clrScheme name="2017 Merck Brand Colors">
      <a:dk1>
        <a:srgbClr val="37424A"/>
      </a:dk1>
      <a:lt1>
        <a:srgbClr val="FFFFFF"/>
      </a:lt1>
      <a:dk2>
        <a:srgbClr val="37424A"/>
      </a:dk2>
      <a:lt2>
        <a:srgbClr val="BFB8AF"/>
      </a:lt2>
      <a:accent1>
        <a:srgbClr val="00877C"/>
      </a:accent1>
      <a:accent2>
        <a:srgbClr val="6ECEB2"/>
      </a:accent2>
      <a:accent3>
        <a:srgbClr val="9AC92E"/>
      </a:accent3>
      <a:accent4>
        <a:srgbClr val="FBE122"/>
      </a:accent4>
      <a:accent5>
        <a:srgbClr val="66203A"/>
      </a:accent5>
      <a:accent6>
        <a:srgbClr val="F68D2E"/>
      </a:accent6>
      <a:hlink>
        <a:srgbClr val="00877C"/>
      </a:hlink>
      <a:folHlink>
        <a:srgbClr val="6ECEB2"/>
      </a:folHlink>
    </a:clrScheme>
    <a:fontScheme name="Merck Font Theme #1">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6350" cap="flat" cmpd="sng" algn="ctr">
          <a:noFill/>
          <a:prstDash val="solid"/>
          <a:round/>
          <a:headEnd type="none" w="med" len="med"/>
          <a:tailEnd type="none" w="med" len="med"/>
        </a:ln>
        <a:effectLst/>
      </a:spPr>
      <a:bodyPr rtlCol="0" anchor="ctr"/>
      <a:lstStyle>
        <a:defPPr algn="ctr">
          <a:defRPr spc="10" dirty="0" err="1" smtClean="0"/>
        </a:defPPr>
      </a:lstStyle>
      <a:style>
        <a:lnRef idx="1">
          <a:schemeClr val="accent1"/>
        </a:lnRef>
        <a:fillRef idx="3">
          <a:schemeClr val="accent1"/>
        </a:fillRef>
        <a:effectRef idx="2">
          <a:schemeClr val="accent1"/>
        </a:effectRef>
        <a:fontRef idx="minor">
          <a:schemeClr val="lt1"/>
        </a:fontRef>
      </a:style>
    </a:spDef>
    <a:lnDef>
      <a:spPr>
        <a:ln w="6350" cap="flat" cmpd="sng" algn="ctr">
          <a:solidFill>
            <a:schemeClr val="accent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nchor="t" anchorCtr="0">
        <a:spAutoFit/>
      </a:bodyPr>
      <a:lstStyle>
        <a:defPPr>
          <a:defRPr kern="600" spc="10" dirty="0" err="1" smtClean="0"/>
        </a:defPPr>
      </a:lstStyle>
    </a:txDef>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sisl xmlns:xsi="http://www.w3.org/2001/XMLSchema-instance" xmlns:xsd="http://www.w3.org/2001/XMLSchema" xmlns="http://www.boldonjames.com/2008/01/sie/internal/label" sislVersion="0" policy="a10f9ac0-5937-4b4f-b459-96aedd9ed2c5" origin="userSelected">
  <element uid="9920fcc9-9f43-4d43-9e3e-b98a219cfd55" value=""/>
</sisl>
</file>

<file path=customXml/item2.xml><?xml version="1.0" encoding="utf-8"?>
<ct:contentTypeSchema xmlns:ct="http://schemas.microsoft.com/office/2006/metadata/contentType" xmlns:ma="http://schemas.microsoft.com/office/2006/metadata/properties/metaAttributes" ct:_="" ma:_="" ma:contentTypeName="Document" ma:contentTypeID="0x0101007B491D552EBC5A4B9DD5F9146B28EABE" ma:contentTypeVersion="10" ma:contentTypeDescription="Create a new document." ma:contentTypeScope="" ma:versionID="0f2c17771eb161390b00c1bad50f78cf">
  <xsd:schema xmlns:xsd="http://www.w3.org/2001/XMLSchema" xmlns:xs="http://www.w3.org/2001/XMLSchema" xmlns:p="http://schemas.microsoft.com/office/2006/metadata/properties" xmlns:ns3="3da584cc-46c4-4c1e-8b84-c71ab0510fe8" targetNamespace="http://schemas.microsoft.com/office/2006/metadata/properties" ma:root="true" ma:fieldsID="b2254d93c91305308f77163eaccee8b3" ns3:_="">
    <xsd:import namespace="3da584cc-46c4-4c1e-8b84-c71ab0510fe8"/>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da584cc-46c4-4c1e-8b84-c71ab0510f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A9DB24A-ABA3-4A9A-A0C4-4DA4967E5B04}">
  <ds:schemaRefs>
    <ds:schemaRef ds:uri="http://www.w3.org/2001/XMLSchema"/>
    <ds:schemaRef ds:uri="http://www.boldonjames.com/2008/01/sie/internal/label"/>
  </ds:schemaRefs>
</ds:datastoreItem>
</file>

<file path=customXml/itemProps2.xml><?xml version="1.0" encoding="utf-8"?>
<ds:datastoreItem xmlns:ds="http://schemas.openxmlformats.org/officeDocument/2006/customXml" ds:itemID="{E11B80A0-89AD-46EE-98AC-5596BA00A2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da584cc-46c4-4c1e-8b84-c71ab0510fe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AD03511-576E-424F-8CDD-C177F012D4AC}">
  <ds:schemaRefs>
    <ds:schemaRef ds:uri="http://schemas.microsoft.com/sharepoint/v3/contenttype/forms"/>
  </ds:schemaRefs>
</ds:datastoreItem>
</file>

<file path=customXml/itemProps4.xml><?xml version="1.0" encoding="utf-8"?>
<ds:datastoreItem xmlns:ds="http://schemas.openxmlformats.org/officeDocument/2006/customXml" ds:itemID="{83D5B2F7-98AA-45D8-AFA7-C4CCC2D0A71D}">
  <ds:schemaRefs>
    <ds:schemaRef ds:uri="http://purl.org/dc/terms/"/>
    <ds:schemaRef ds:uri="http://schemas.microsoft.com/office/2006/documentManagement/types"/>
    <ds:schemaRef ds:uri="3da584cc-46c4-4c1e-8b84-c71ab0510fe8"/>
    <ds:schemaRef ds:uri="http://purl.org/dc/dcmitype/"/>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761</TotalTime>
  <Words>3417</Words>
  <Application>Microsoft Office PowerPoint</Application>
  <PresentationFormat>Widescreen</PresentationFormat>
  <Paragraphs>506</Paragraphs>
  <Slides>78</Slides>
  <Notes>52</Notes>
  <HiddenSlides>0</HiddenSlides>
  <MMClips>0</MMClips>
  <ScaleCrop>false</ScaleCrop>
  <HeadingPairs>
    <vt:vector size="6" baseType="variant">
      <vt:variant>
        <vt:lpstr>Fonts Used</vt:lpstr>
      </vt:variant>
      <vt:variant>
        <vt:i4>12</vt:i4>
      </vt:variant>
      <vt:variant>
        <vt:lpstr>Theme</vt:lpstr>
      </vt:variant>
      <vt:variant>
        <vt:i4>6</vt:i4>
      </vt:variant>
      <vt:variant>
        <vt:lpstr>Slide Titles</vt:lpstr>
      </vt:variant>
      <vt:variant>
        <vt:i4>78</vt:i4>
      </vt:variant>
    </vt:vector>
  </HeadingPairs>
  <TitlesOfParts>
    <vt:vector size="96" baseType="lpstr">
      <vt:lpstr>ＭＳ Ｐゴシック</vt:lpstr>
      <vt:lpstr>Arial</vt:lpstr>
      <vt:lpstr>Arial Narrow</vt:lpstr>
      <vt:lpstr>Baekmuk Gulim</vt:lpstr>
      <vt:lpstr>Calibri</vt:lpstr>
      <vt:lpstr>Calibri Light</vt:lpstr>
      <vt:lpstr>Lucida Grande</vt:lpstr>
      <vt:lpstr>Segoe UI Symbol</vt:lpstr>
      <vt:lpstr>Symbol</vt:lpstr>
      <vt:lpstr>Tahoma</vt:lpstr>
      <vt:lpstr>Times New Roman</vt:lpstr>
      <vt:lpstr>Wingdings</vt:lpstr>
      <vt:lpstr>Office Theme</vt:lpstr>
      <vt:lpstr>2_Office Theme</vt:lpstr>
      <vt:lpstr>1_Office Theme</vt:lpstr>
      <vt:lpstr>REACTIVE MSD Slide Master </vt:lpstr>
      <vt:lpstr>4_Office Theme</vt:lpstr>
      <vt:lpstr>5_Office Theme</vt:lpstr>
      <vt:lpstr>ERAS và thực hành tại  Bệnh Viện Đại Học Y Dược TP.HCM </vt:lpstr>
      <vt:lpstr>Sơ lược lịch sử</vt:lpstr>
      <vt:lpstr>Henrik Kehlet</vt:lpstr>
      <vt:lpstr>PowerPoint Presentation</vt:lpstr>
      <vt:lpstr>ERAS - 2019</vt:lpstr>
      <vt:lpstr>Tình hình nghiên cứu</vt:lpstr>
      <vt:lpstr>PowerPoint Presentation</vt:lpstr>
      <vt:lpstr>PowerPoint Presentation</vt:lpstr>
      <vt:lpstr>Chăm sóc trước mổ</vt:lpstr>
      <vt:lpstr>Giai đoạn gây mê và phẫu thuật</vt:lpstr>
      <vt:lpstr>Chăm sóc sau mổ</vt:lpstr>
      <vt:lpstr>Lợi ích của ERAS</vt:lpstr>
      <vt:lpstr>PowerPoint Presentation</vt:lpstr>
      <vt:lpstr>Vai trò của gây mê hồi sức</vt:lpstr>
      <vt:lpstr>Cần có kế hoạch thực hiện ERAS</vt:lpstr>
      <vt:lpstr>Quá trình chuẩn bị</vt:lpstr>
      <vt:lpstr>Đồng thuận ngoại khoa-gây mê hồi sức</vt:lpstr>
      <vt:lpstr>Đầu tiên và then chốt  Đồng thuận tại khoa gây mê hồi sức</vt:lpstr>
      <vt:lpstr>Nhóm tham gia thực hiện ERAS</vt:lpstr>
      <vt:lpstr>Vai trò của Điều dưỡng chăm sóc chu phẫu</vt:lpstr>
      <vt:lpstr>PowerPoint Presentation</vt:lpstr>
      <vt:lpstr>PowerPoint Presentation</vt:lpstr>
      <vt:lpstr>Danh sách 12 khoa Ngoại đăng ký thực hiện ERAS </vt:lpstr>
      <vt:lpstr>PowerPoint Presentation</vt:lpstr>
      <vt:lpstr>Nhịn ăn trước mổ và dùng Carbohydrate </vt:lpstr>
      <vt:lpstr>Khó khăn khi thực hiện</vt:lpstr>
      <vt:lpstr>Y học chứng cứ và cập nhật khuyến cáo</vt:lpstr>
      <vt:lpstr>Nạp đường khi nào?</vt:lpstr>
      <vt:lpstr>PowerPoint Presentation</vt:lpstr>
      <vt:lpstr>Phòng ngừa huyết khối thuyên tắc tĩnh mạch sâu</vt:lpstr>
      <vt:lpstr>Xu hướng dự phòng huyết khối tĩnh mạch sâu </vt:lpstr>
      <vt:lpstr>PowerPoint Presentation</vt:lpstr>
      <vt:lpstr>Chiến lược dùng các phương pháp gây mê hồi sức trong mổ</vt:lpstr>
      <vt:lpstr> ERAS liên quan đến tối ưu hóa THUỐC dùng trong phẫu thuật,  để giúp hồi tỉnh nhanh, dự kiến được </vt:lpstr>
      <vt:lpstr>Thuốc tiền mê =&gt; không sử dụng thường quy </vt:lpstr>
      <vt:lpstr>Adverse effects of opioids </vt:lpstr>
      <vt:lpstr>Opioids induced hyperalgesia?:</vt:lpstr>
      <vt:lpstr>PowerPoint Presentation</vt:lpstr>
      <vt:lpstr>Tránh dùng thuốc họ Morphine</vt:lpstr>
      <vt:lpstr>PowerPoint Presentation</vt:lpstr>
      <vt:lpstr>PowerPoint Presentation</vt:lpstr>
      <vt:lpstr>Sugammadex vs Neostigmin</vt:lpstr>
      <vt:lpstr>Biến chứng phổi sau phẫu thuật (tt)</vt:lpstr>
      <vt:lpstr>Hạ thân nhiệt</vt:lpstr>
      <vt:lpstr>PowerPoint Presentation</vt:lpstr>
      <vt:lpstr>Nghiên cứu 300 BN</vt:lpstr>
      <vt:lpstr>Hậu quả của hạ thân nhiệt thụ động</vt:lpstr>
      <vt:lpstr>Đảm bảo BN được giữ ấm</vt:lpstr>
      <vt:lpstr>Tối ưu hóa bù dịch chu phẫu</vt:lpstr>
      <vt:lpstr>Quan điểm truyền thống</vt:lpstr>
      <vt:lpstr>Fluid Overload and Impaired Endothelial Glycocalyx Functions</vt:lpstr>
      <vt:lpstr>PowerPoint Presentation</vt:lpstr>
      <vt:lpstr>PowerPoint Presentation</vt:lpstr>
      <vt:lpstr>Buồn nôn, nôn</vt:lpstr>
      <vt:lpstr>PowerPoint Presentation</vt:lpstr>
      <vt:lpstr>Giảm đau đa mô thức</vt:lpstr>
      <vt:lpstr>Chọn phác đồ điều trị dựa vào mức đau dự kiến của các loại phẫu thuật khác nhau</vt:lpstr>
      <vt:lpstr>Chọn phác đồ điều trị dựa vào mức đau dự kiến của các loại phẫu thuật khác nhau</vt:lpstr>
      <vt:lpstr>Chọn phác đồ điều trị dựa vào mức đau dự kiến của các loại phẫu thuật khác nhau</vt:lpstr>
      <vt:lpstr>Mục tiêu cụ thể =&gt; Tùy bệnh viện</vt:lpstr>
      <vt:lpstr>Giảm số ngày nằm viện</vt:lpstr>
      <vt:lpstr>Giảm tỷ lệ BN sử dụng morphine</vt:lpstr>
      <vt:lpstr>Kết quả nghiên cứu</vt:lpstr>
      <vt:lpstr>Goal 1</vt:lpstr>
      <vt:lpstr>Goal 2</vt:lpstr>
      <vt:lpstr>Goal 3</vt:lpstr>
      <vt:lpstr>Lợi ích ERAS từ góc nhìn kinh tế y tế</vt:lpstr>
      <vt:lpstr>Tan Tuck Seng hospital</vt:lpstr>
      <vt:lpstr>Lợi ích </vt:lpstr>
      <vt:lpstr> Nghiên cứu đơn giản Thực hành lưu sonde tiểu và sonde dạ dày tại theo ERAS tại BV ĐHYD  TP. Hồ Chí Minh</vt:lpstr>
      <vt:lpstr>Phân tích và thực hiện </vt:lpstr>
      <vt:lpstr>Phương pháp cải tiến</vt:lpstr>
      <vt:lpstr>Kết quả chung sau cải tiến</vt:lpstr>
      <vt:lpstr>PowerPoint Presentation</vt:lpstr>
      <vt:lpstr>PowerPoint Presentation</vt:lpstr>
      <vt:lpstr>PowerPoint Presentation</vt:lpstr>
      <vt:lpstr>PowerPoint Presentation</vt:lpstr>
      <vt:lpstr>Kết Luận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Nâng cao chất lượng hồi phục sau phẫu thuật – Vai trò gây mê hồi sức</dc:title>
  <dc:creator>Doan, Thi Ngoc My</dc:creator>
  <cp:lastModifiedBy>Phan Ton Ngoc Vu</cp:lastModifiedBy>
  <cp:revision>20</cp:revision>
  <dcterms:created xsi:type="dcterms:W3CDTF">2021-01-08T09:03:08Z</dcterms:created>
  <dcterms:modified xsi:type="dcterms:W3CDTF">2023-03-02T09:44:49Z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IndexRef">
    <vt:lpwstr>82371763-d1ff-426f-9bb7-2ee024d3b40a</vt:lpwstr>
  </property>
  <property fmtid="{D5CDD505-2E9C-101B-9397-08002B2CF9AE}" pid="3" name="bjDocumentLabelXML">
    <vt:lpwstr>&lt;?xml version="1.0" encoding="us-ascii"?&gt;&lt;sisl xmlns:xsi="http://www.w3.org/2001/XMLSchema-instance" xmlns:xsd="http://www.w3.org/2001/XMLSchema" sislVersion="0" policy="a10f9ac0-5937-4b4f-b459-96aedd9ed2c5" origin="userSelected" xmlns="http://www.boldonj</vt:lpwstr>
  </property>
  <property fmtid="{D5CDD505-2E9C-101B-9397-08002B2CF9AE}" pid="4" name="bjDocumentLabelXML-0">
    <vt:lpwstr>ames.com/2008/01/sie/internal/label"&gt;&lt;element uid="9920fcc9-9f43-4d43-9e3e-b98a219cfd55" value="" /&gt;&lt;/sisl&gt;</vt:lpwstr>
  </property>
  <property fmtid="{D5CDD505-2E9C-101B-9397-08002B2CF9AE}" pid="5" name="bjDocumentSecurityLabel">
    <vt:lpwstr>Not Classified</vt:lpwstr>
  </property>
</Properties>
</file>